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theme/theme10.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11.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4.xml" ContentType="application/vnd.openxmlformats-officedocument.theme+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3703" r:id="rId2"/>
    <p:sldMasterId id="2147483691" r:id="rId3"/>
    <p:sldMasterId id="2147483839" r:id="rId4"/>
    <p:sldMasterId id="2147483876" r:id="rId5"/>
    <p:sldMasterId id="2147483891" r:id="rId6"/>
    <p:sldMasterId id="2147483895" r:id="rId7"/>
    <p:sldMasterId id="2147483901" r:id="rId8"/>
    <p:sldMasterId id="2147483906" r:id="rId9"/>
    <p:sldMasterId id="2147483910" r:id="rId10"/>
    <p:sldMasterId id="2147483919" r:id="rId11"/>
    <p:sldMasterId id="2147483930" r:id="rId12"/>
    <p:sldMasterId id="2147483941" r:id="rId13"/>
    <p:sldMasterId id="2147483952" r:id="rId14"/>
    <p:sldMasterId id="2147483963" r:id="rId15"/>
    <p:sldMasterId id="2147483966" r:id="rId16"/>
    <p:sldMasterId id="2147483973" r:id="rId17"/>
  </p:sldMasterIdLst>
  <p:notesMasterIdLst>
    <p:notesMasterId r:id="rId25"/>
  </p:notesMasterIdLst>
  <p:handoutMasterIdLst>
    <p:handoutMasterId r:id="rId26"/>
  </p:handoutMasterIdLst>
  <p:sldIdLst>
    <p:sldId id="858" r:id="rId18"/>
    <p:sldId id="776" r:id="rId19"/>
    <p:sldId id="892" r:id="rId20"/>
    <p:sldId id="895" r:id="rId21"/>
    <p:sldId id="893" r:id="rId22"/>
    <p:sldId id="894" r:id="rId23"/>
    <p:sldId id="791" r:id="rId24"/>
  </p:sldIdLst>
  <p:sldSz cx="9144000" cy="6858000" type="screen4x3"/>
  <p:notesSz cx="6858000" cy="9144000"/>
  <p:defaultTextStyle>
    <a:defPPr>
      <a:defRPr lang="zh-CN"/>
    </a:defPPr>
    <a:lvl1pPr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1pPr>
    <a:lvl2pPr marL="457200"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2pPr>
    <a:lvl3pPr marL="914400"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3pPr>
    <a:lvl4pPr marL="1371600"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4pPr>
    <a:lvl5pPr marL="1828800"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xmlns="">
        <p15:guide id="1" orient="horz" pos="594" userDrawn="1">
          <p15:clr>
            <a:srgbClr val="A4A3A4"/>
          </p15:clr>
        </p15:guide>
        <p15:guide id="2" orient="horz" pos="345" userDrawn="1">
          <p15:clr>
            <a:srgbClr val="A4A3A4"/>
          </p15:clr>
        </p15:guide>
        <p15:guide id="3" orient="horz" pos="3929" userDrawn="1">
          <p15:clr>
            <a:srgbClr val="A4A3A4"/>
          </p15:clr>
        </p15:guide>
        <p15:guide id="4" pos="330" userDrawn="1">
          <p15:clr>
            <a:srgbClr val="A4A3A4"/>
          </p15:clr>
        </p15:guide>
        <p15:guide id="5" pos="5431"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 zhu" initials="" lastIdx="12" clrIdx="0"/>
  <p:cmAuthor id="1" name="f00273564" initials="f"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6699FF"/>
    <a:srgbClr val="7CBF33"/>
    <a:srgbClr val="FD9203"/>
    <a:srgbClr val="00B0F0"/>
    <a:srgbClr val="0070C0"/>
    <a:srgbClr val="000000"/>
    <a:srgbClr val="009999"/>
    <a:srgbClr val="006699"/>
    <a:srgbClr val="000D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91" autoAdjust="0"/>
    <p:restoredTop sz="93572" autoAdjust="0"/>
  </p:normalViewPr>
  <p:slideViewPr>
    <p:cSldViewPr snapToGrid="0">
      <p:cViewPr varScale="1">
        <p:scale>
          <a:sx n="102" d="100"/>
          <a:sy n="102" d="100"/>
        </p:scale>
        <p:origin x="-384" y="-96"/>
      </p:cViewPr>
      <p:guideLst>
        <p:guide orient="horz" pos="594"/>
        <p:guide orient="horz" pos="345"/>
        <p:guide orient="horz" pos="3929"/>
        <p:guide pos="330"/>
        <p:guide pos="5431"/>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0" d="100"/>
          <a:sy n="80"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b="0"/>
            </a:lvl1pPr>
          </a:lstStyle>
          <a:p>
            <a:endParaRPr lang="en-US" altLang="zh-CN"/>
          </a:p>
        </p:txBody>
      </p:sp>
      <p:sp>
        <p:nvSpPr>
          <p:cNvPr id="1082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b="0"/>
            </a:lvl1pPr>
          </a:lstStyle>
          <a:p>
            <a:endParaRPr lang="en-US" altLang="zh-CN"/>
          </a:p>
        </p:txBody>
      </p:sp>
      <p:sp>
        <p:nvSpPr>
          <p:cNvPr id="1082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b="0"/>
            </a:lvl1pPr>
          </a:lstStyle>
          <a:p>
            <a:endParaRPr lang="en-US" altLang="zh-CN"/>
          </a:p>
        </p:txBody>
      </p:sp>
      <p:sp>
        <p:nvSpPr>
          <p:cNvPr id="1082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b="0"/>
            </a:lvl1pPr>
          </a:lstStyle>
          <a:p>
            <a:fld id="{2F6A7D93-3D95-45B5-B20D-2D0F047B8647}" type="slidenum">
              <a:rPr lang="en-US" altLang="zh-CN"/>
              <a:pPr/>
              <a:t>‹#›</a:t>
            </a:fld>
            <a:endParaRPr lang="en-US" altLang="zh-CN"/>
          </a:p>
        </p:txBody>
      </p:sp>
    </p:spTree>
    <p:extLst>
      <p:ext uri="{BB962C8B-B14F-4D97-AF65-F5344CB8AC3E}">
        <p14:creationId xmlns:p14="http://schemas.microsoft.com/office/powerpoint/2010/main" val="2621944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b="0"/>
            </a:lvl1pPr>
          </a:lstStyle>
          <a:p>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b="0"/>
            </a:lvl1pPr>
          </a:lstStyle>
          <a:p>
            <a:endParaRPr lang="en-US" altLang="zh-CN"/>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b="0"/>
            </a:lvl1pPr>
          </a:lstStyle>
          <a:p>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b="0"/>
            </a:lvl1pPr>
          </a:lstStyle>
          <a:p>
            <a:fld id="{9B328058-29F7-46C6-8D38-03A129804023}" type="slidenum">
              <a:rPr lang="en-US" altLang="zh-CN"/>
              <a:pPr/>
              <a:t>‹#›</a:t>
            </a:fld>
            <a:endParaRPr lang="en-US" altLang="zh-CN"/>
          </a:p>
        </p:txBody>
      </p:sp>
    </p:spTree>
    <p:extLst>
      <p:ext uri="{BB962C8B-B14F-4D97-AF65-F5344CB8AC3E}">
        <p14:creationId xmlns:p14="http://schemas.microsoft.com/office/powerpoint/2010/main" val="656625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b="1" dirty="0" smtClean="0"/>
              <a:t>Key Messages:</a:t>
            </a:r>
          </a:p>
          <a:p>
            <a:endParaRPr lang="en-US" altLang="zh-CN" b="1" dirty="0" smtClean="0"/>
          </a:p>
          <a:p>
            <a:pPr fontAlgn="base"/>
            <a:r>
              <a:rPr lang="en-US" altLang="zh-CN" sz="1200" kern="1200" dirty="0" smtClean="0">
                <a:solidFill>
                  <a:schemeClr val="tx1"/>
                </a:solidFill>
                <a:latin typeface="Calibri" pitchFamily="34" charset="0"/>
                <a:ea typeface="宋体" pitchFamily="2" charset="-122"/>
                <a:cs typeface="+mn-cs"/>
              </a:rPr>
              <a:t>Based on SDN concepts and three architectural innovations, Huawei's Agile Network Solution is a next-generation solution for enterprises that enables a swift and flexible network for services. It supports rapid service innovation, helping enterprises seize business opportunities amidst fierce competition. The Agile Network Solution encompasses four sub-solutions: Agile Campus, Cloud Fabric, Agile Branch, and Agile WAN. These offerings help customers to quickly launch new services, enhance video quality, deliver a superior experience for mobile office, and boost O&amp;M efficiency.</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The Agile Network Solution brings the five main changes listed below, freeing enterprise customers from the constraints of traditional networks and taking them into the agile era: </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(1) Traditional networks center on technologies, devices, and network connectivity. Agile networks prioritize user experiences and service innovations over technologies, devices, and network connectivity.</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(2) Traditional networks center on a single device. Agile networks focus on the entire network to provide integrated services and experiences.</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(3) Traditional networks cannot detect poor user experience. Agile networks can detect user experience and service quality in real time. When user experience is poor, the agile network can automatically detect it and accurately locate faults. </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(4) Administrators of traditional networks focus on technological details and complex device configuration, and conduct tedious fault locations. Agile networks allow administrators to focus on user experiences and service innovations and replace manual labor. </a:t>
            </a:r>
            <a:endParaRPr lang="zh-CN" altLang="zh-CN" sz="1200" kern="1200" dirty="0" smtClean="0">
              <a:solidFill>
                <a:schemeClr val="tx1"/>
              </a:solidFill>
              <a:latin typeface="Calibri" pitchFamily="34" charset="0"/>
              <a:ea typeface="宋体" pitchFamily="2" charset="-122"/>
              <a:cs typeface="+mn-cs"/>
            </a:endParaRPr>
          </a:p>
          <a:p>
            <a:pPr fontAlgn="base"/>
            <a:r>
              <a:rPr lang="en-US" altLang="zh-CN" sz="1200" kern="1200" dirty="0" smtClean="0">
                <a:solidFill>
                  <a:schemeClr val="tx1"/>
                </a:solidFill>
                <a:latin typeface="Calibri" pitchFamily="34" charset="0"/>
                <a:ea typeface="宋体" pitchFamily="2" charset="-122"/>
                <a:cs typeface="+mn-cs"/>
              </a:rPr>
              <a:t>(5) Traditional networks are hardware-defined and thus evolve slowly. Devices on traditional networks must be replaced before enterprises can implement new services and functions. Agile networks are software-defined and thus can evolve four times faster than traditional hardware-defined networks, making it easier to quickly introduce new services.</a:t>
            </a:r>
            <a:endParaRPr lang="en-US" altLang="zh-CN" dirty="0" smtClean="0"/>
          </a:p>
          <a:p>
            <a:endParaRPr lang="en-US" altLang="zh-CN" dirty="0" smtClean="0"/>
          </a:p>
          <a:p>
            <a:r>
              <a:rPr lang="en-US" altLang="zh-CN" sz="1200" kern="1200" dirty="0" smtClean="0">
                <a:solidFill>
                  <a:schemeClr val="tx1"/>
                </a:solidFill>
                <a:latin typeface="Arial" charset="0"/>
                <a:ea typeface="宋体" pitchFamily="2" charset="-122"/>
                <a:cs typeface="+mn-cs"/>
              </a:rPr>
              <a:t>**********************************</a:t>
            </a:r>
            <a:endParaRPr lang="zh-CN" altLang="zh-CN" sz="1200" kern="1200" dirty="0" smtClean="0">
              <a:solidFill>
                <a:schemeClr val="tx1"/>
              </a:solidFill>
              <a:latin typeface="Arial" charset="0"/>
              <a:ea typeface="宋体" pitchFamily="2" charset="-122"/>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kern="1200" dirty="0" smtClean="0">
                <a:solidFill>
                  <a:schemeClr val="tx1"/>
                </a:solidFill>
                <a:latin typeface="Arial" charset="0"/>
                <a:ea typeface="宋体" pitchFamily="2" charset="-122"/>
                <a:cs typeface="+mn-cs"/>
              </a:rPr>
              <a:t>Slide Owner: Li Chongxiao (</a:t>
            </a:r>
            <a:r>
              <a:rPr lang="en-US" altLang="zh-CN" dirty="0" smtClean="0"/>
              <a:t>00117374</a:t>
            </a:r>
            <a:r>
              <a:rPr lang="en-US" altLang="zh-CN" sz="1200" kern="1200" dirty="0" smtClean="0">
                <a:solidFill>
                  <a:schemeClr val="tx1"/>
                </a:solidFill>
                <a:latin typeface="Arial" charset="0"/>
                <a:ea typeface="宋体" pitchFamily="2" charset="-122"/>
                <a:cs typeface="+mn-cs"/>
              </a:rPr>
              <a:t>), </a:t>
            </a:r>
            <a:r>
              <a:rPr lang="en-US" altLang="zh-CN" dirty="0" smtClean="0"/>
              <a:t>Strategy &amp; Business Development Dept of Enterprise BG</a:t>
            </a:r>
          </a:p>
          <a:p>
            <a:r>
              <a:rPr lang="en-US" altLang="zh-CN" sz="1200" kern="1200" dirty="0" smtClean="0">
                <a:solidFill>
                  <a:schemeClr val="tx1"/>
                </a:solidFill>
                <a:latin typeface="Arial" charset="0"/>
                <a:ea typeface="宋体" pitchFamily="2" charset="-122"/>
                <a:cs typeface="+mn-cs"/>
              </a:rPr>
              <a:t>Latest update: May, 2015</a:t>
            </a:r>
            <a:endParaRPr lang="zh-CN"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Recommended target audience</a:t>
            </a:r>
            <a:r>
              <a:rPr lang="zh-CN" altLang="zh-CN" sz="1200" kern="1200" dirty="0" smtClean="0">
                <a:solidFill>
                  <a:schemeClr val="tx1"/>
                </a:solidFill>
                <a:latin typeface="Arial" charset="0"/>
                <a:ea typeface="宋体" pitchFamily="2" charset="-122"/>
                <a:cs typeface="+mn-cs"/>
              </a:rPr>
              <a:t>：</a:t>
            </a:r>
            <a:r>
              <a:rPr lang="en-US" altLang="zh-CN" sz="1200" kern="1200" dirty="0" smtClean="0">
                <a:solidFill>
                  <a:schemeClr val="tx1"/>
                </a:solidFill>
                <a:latin typeface="Arial" charset="0"/>
                <a:ea typeface="宋体" pitchFamily="2" charset="-122"/>
                <a:cs typeface="+mn-cs"/>
              </a:rPr>
              <a:t>all</a:t>
            </a:r>
            <a:endParaRPr lang="zh-CN" altLang="zh-CN" sz="1200" kern="1200" dirty="0" smtClean="0">
              <a:solidFill>
                <a:schemeClr val="tx1"/>
              </a:solidFill>
              <a:latin typeface="Arial" charset="0"/>
              <a:ea typeface="宋体" pitchFamily="2" charset="-122"/>
              <a:cs typeface="+mn-cs"/>
            </a:endParaRPr>
          </a:p>
          <a:p>
            <a:r>
              <a:rPr lang="en-US" altLang="zh-CN" sz="1200" kern="1200" dirty="0" smtClean="0">
                <a:solidFill>
                  <a:schemeClr val="tx1"/>
                </a:solidFill>
                <a:latin typeface="Arial" charset="0"/>
                <a:ea typeface="宋体" pitchFamily="2" charset="-122"/>
                <a:cs typeface="+mn-cs"/>
              </a:rPr>
              <a:t>**********************************</a:t>
            </a:r>
            <a:endParaRPr lang="zh-CN" altLang="zh-CN" sz="1200" kern="1200" dirty="0" smtClean="0">
              <a:solidFill>
                <a:schemeClr val="tx1"/>
              </a:solidFill>
              <a:latin typeface="Arial" charset="0"/>
              <a:ea typeface="宋体" pitchFamily="2"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pPr/>
              <a:t>2</a:t>
            </a:fld>
            <a:endParaRPr lang="en-US" altLang="zh-CN" dirty="0"/>
          </a:p>
        </p:txBody>
      </p:sp>
    </p:spTree>
    <p:extLst>
      <p:ext uri="{BB962C8B-B14F-4D97-AF65-F5344CB8AC3E}">
        <p14:creationId xmlns:p14="http://schemas.microsoft.com/office/powerpoint/2010/main" val="69473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endParaRPr lang="zh-CN" altLang="en-US" b="0" dirty="0"/>
          </a:p>
        </p:txBody>
      </p:sp>
      <p:sp>
        <p:nvSpPr>
          <p:cNvPr id="4" name="灯片编号占位符 3"/>
          <p:cNvSpPr>
            <a:spLocks noGrp="1"/>
          </p:cNvSpPr>
          <p:nvPr>
            <p:ph type="sldNum" sz="quarter" idx="10"/>
          </p:nvPr>
        </p:nvSpPr>
        <p:spPr/>
        <p:txBody>
          <a:bodyPr/>
          <a:lstStyle/>
          <a:p>
            <a:fld id="{E3D1208B-ABB5-48F0-93EC-79B837E3F925}" type="slidenum">
              <a:rPr lang="zh-CN" altLang="en-US" smtClean="0">
                <a:solidFill>
                  <a:prstClr val="black"/>
                </a:solidFill>
              </a:rPr>
              <a:pPr/>
              <a:t>4</a:t>
            </a:fld>
            <a:endParaRPr lang="en-US" altLang="zh-CN" dirty="0">
              <a:solidFill>
                <a:prstClr val="black"/>
              </a:solidFill>
            </a:endParaRPr>
          </a:p>
        </p:txBody>
      </p:sp>
    </p:spTree>
    <p:extLst>
      <p:ext uri="{BB962C8B-B14F-4D97-AF65-F5344CB8AC3E}">
        <p14:creationId xmlns:p14="http://schemas.microsoft.com/office/powerpoint/2010/main" val="3200541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algn="l">
              <a:lnSpc>
                <a:spcPct val="150000"/>
              </a:lnSpc>
            </a:pPr>
            <a:endParaRPr lang="zh-CN" altLang="en-US" dirty="0"/>
          </a:p>
        </p:txBody>
      </p:sp>
      <p:sp>
        <p:nvSpPr>
          <p:cNvPr id="4" name="灯片编号占位符 3"/>
          <p:cNvSpPr>
            <a:spLocks noGrp="1"/>
          </p:cNvSpPr>
          <p:nvPr>
            <p:ph type="sldNum" sz="quarter" idx="10"/>
          </p:nvPr>
        </p:nvSpPr>
        <p:spPr/>
        <p:txBody>
          <a:bodyPr/>
          <a:lstStyle/>
          <a:p>
            <a:pPr>
              <a:defRPr/>
            </a:pPr>
            <a:fld id="{1BA83595-D5EA-47FF-8EED-CB43AC47F3A8}" type="slidenum">
              <a:rPr lang="zh-CN" altLang="en-US" smtClean="0"/>
              <a:pPr>
                <a:defRPr/>
              </a:pPr>
              <a:t>5</a:t>
            </a:fld>
            <a:endParaRPr lang="en-US" altLang="zh-CN"/>
          </a:p>
        </p:txBody>
      </p:sp>
    </p:spTree>
    <p:extLst>
      <p:ext uri="{BB962C8B-B14F-4D97-AF65-F5344CB8AC3E}">
        <p14:creationId xmlns:p14="http://schemas.microsoft.com/office/powerpoint/2010/main" val="2590421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normAutofit/>
          </a:bodyPr>
          <a:lstStyle/>
          <a:p>
            <a:pPr algn="l">
              <a:lnSpc>
                <a:spcPct val="150000"/>
              </a:lnSpc>
            </a:pPr>
            <a:endParaRPr lang="zh-CN" altLang="en-US" dirty="0"/>
          </a:p>
        </p:txBody>
      </p:sp>
      <p:sp>
        <p:nvSpPr>
          <p:cNvPr id="4" name="灯片编号占位符 3"/>
          <p:cNvSpPr>
            <a:spLocks noGrp="1"/>
          </p:cNvSpPr>
          <p:nvPr>
            <p:ph type="sldNum" sz="quarter" idx="10"/>
          </p:nvPr>
        </p:nvSpPr>
        <p:spPr/>
        <p:txBody>
          <a:bodyPr/>
          <a:lstStyle/>
          <a:p>
            <a:pPr>
              <a:defRPr/>
            </a:pPr>
            <a:fld id="{1BA83595-D5EA-47FF-8EED-CB43AC47F3A8}" type="slidenum">
              <a:rPr lang="zh-CN" altLang="en-US" smtClean="0"/>
              <a:pPr>
                <a:defRPr/>
              </a:pPr>
              <a:t>6</a:t>
            </a:fld>
            <a:endParaRPr lang="en-US" altLang="zh-CN"/>
          </a:p>
        </p:txBody>
      </p:sp>
    </p:spTree>
    <p:extLst>
      <p:ext uri="{BB962C8B-B14F-4D97-AF65-F5344CB8AC3E}">
        <p14:creationId xmlns:p14="http://schemas.microsoft.com/office/powerpoint/2010/main" val="215584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725B0-C11B-4D7C-A98C-AFB990133339}" type="slidenum">
              <a:rPr lang="en-US" altLang="zh-CN">
                <a:solidFill>
                  <a:prstClr val="black"/>
                </a:solidFill>
              </a:rPr>
              <a:pPr/>
              <a:t>7</a:t>
            </a:fld>
            <a:endParaRPr lang="en-US" altLang="zh-CN" dirty="0">
              <a:solidFill>
                <a:prstClr val="black"/>
              </a:solidFill>
            </a:endParaRPr>
          </a:p>
        </p:txBody>
      </p:sp>
      <p:sp>
        <p:nvSpPr>
          <p:cNvPr id="200706" name="Rectangle 2"/>
          <p:cNvSpPr>
            <a:spLocks noGrp="1" noRot="1" noChangeAspect="1" noChangeArrowheads="1" noTextEdit="1"/>
          </p:cNvSpPr>
          <p:nvPr>
            <p:ph type="sldImg"/>
          </p:nvPr>
        </p:nvSpPr>
        <p:spPr>
          <a:xfrm>
            <a:off x="1144588" y="685800"/>
            <a:ext cx="4572000" cy="3429000"/>
          </a:xfrm>
          <a:ln/>
        </p:spPr>
      </p:sp>
      <p:sp>
        <p:nvSpPr>
          <p:cNvPr id="200707" name="Rectangle 3"/>
          <p:cNvSpPr>
            <a:spLocks noGrp="1" noChangeArrowheads="1"/>
          </p:cNvSpPr>
          <p:nvPr>
            <p:ph type="body" idx="1"/>
          </p:nvPr>
        </p:nvSpPr>
        <p:spPr>
          <a:xfrm>
            <a:off x="914400" y="4343400"/>
            <a:ext cx="5029200" cy="4114800"/>
          </a:xfrm>
        </p:spPr>
        <p:txBody>
          <a:bodyPr/>
          <a:lstStyle/>
          <a:p>
            <a:pPr marL="228600" indent="-228600"/>
            <a:endParaRPr lang="zh-CN" altLang="zh-CN"/>
          </a:p>
        </p:txBody>
      </p:sp>
    </p:spTree>
    <p:extLst>
      <p:ext uri="{BB962C8B-B14F-4D97-AF65-F5344CB8AC3E}">
        <p14:creationId xmlns:p14="http://schemas.microsoft.com/office/powerpoint/2010/main" val="204666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7088" y="2118325"/>
            <a:ext cx="4088890" cy="1969711"/>
          </a:xfrm>
          <a:prstGeom prst="rect">
            <a:avLst/>
          </a:prstGeom>
        </p:spPr>
        <p:txBody>
          <a:bodyPr/>
          <a:lstStyle>
            <a:lvl1pPr>
              <a:defRPr sz="2999"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3921989351"/>
      </p:ext>
    </p:extLst>
  </p:cSld>
  <p:clrMapOvr>
    <a:masterClrMapping/>
  </p:clrMapOvr>
  <p:transition advClick="0" advTm="8000">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871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7088" y="2118325"/>
            <a:ext cx="4088890" cy="1969711"/>
          </a:xfrm>
          <a:prstGeom prst="rect">
            <a:avLst/>
          </a:prstGeom>
        </p:spPr>
        <p:txBody>
          <a:bodyPr/>
          <a:lstStyle>
            <a:lvl1pPr>
              <a:defRPr sz="2999" b="0">
                <a:solidFill>
                  <a:schemeClr val="tx2"/>
                </a:solidFill>
                <a:latin typeface="FrutigerNext LT Light" pitchFamily="34" charset="0"/>
              </a:defRPr>
            </a:lvl1pPr>
          </a:lstStyle>
          <a:p>
            <a:r>
              <a:rPr lang="en-US" altLang="zh-CN" dirty="0" smtClean="0"/>
              <a:t>HEADLINE TEXT TO BE </a:t>
            </a:r>
            <a:br>
              <a:rPr lang="en-US" altLang="zh-CN" dirty="0" smtClean="0"/>
            </a:br>
            <a:r>
              <a:rPr lang="en-US" altLang="zh-CN" dirty="0" smtClean="0"/>
              <a:t>PLACED HERE HEADLINE </a:t>
            </a:r>
            <a:br>
              <a:rPr lang="en-US" altLang="zh-CN" dirty="0" smtClean="0"/>
            </a:br>
            <a:r>
              <a:rPr lang="en-US" altLang="zh-CN" dirty="0" smtClean="0"/>
              <a:t>TEXT TO BE PLACED</a:t>
            </a:r>
            <a:endParaRPr lang="zh-CN" altLang="en-US" dirty="0"/>
          </a:p>
        </p:txBody>
      </p:sp>
    </p:spTree>
    <p:extLst>
      <p:ext uri="{BB962C8B-B14F-4D97-AF65-F5344CB8AC3E}">
        <p14:creationId xmlns:p14="http://schemas.microsoft.com/office/powerpoint/2010/main" val="3921989351"/>
      </p:ext>
    </p:extLst>
  </p:cSld>
  <p:clrMapOvr>
    <a:masterClrMapping/>
  </p:clrMapOvr>
  <p:transition advClick="0" advTm="8000">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87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8"/>
            <a:ext cx="8229838"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635" y="1600205"/>
            <a:ext cx="8229838"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87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marL="0" marR="0" indent="0" algn="l" defTabSz="685628"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251" y="1803401"/>
            <a:ext cx="7851318" cy="4073525"/>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0519003"/>
      </p:ext>
    </p:extLst>
  </p:cSld>
  <p:clrMapOvr>
    <a:masterClrMapping/>
  </p:clrMapOvr>
  <p:transition advClick="0" advTm="8000">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53749345"/>
      </p:ext>
    </p:extLst>
  </p:cSld>
  <p:clrMapOvr>
    <a:masterClrMapping/>
  </p:clrMapOvr>
  <p:transition advClick="0" advTm="8000">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7"/>
            <a:ext cx="8229838" cy="114300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635" y="1600206"/>
            <a:ext cx="8229838" cy="4525963"/>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15635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449288"/>
            <a:ext cx="7632700"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628384"/>
            <a:ext cx="7615824" cy="4584744"/>
          </a:xfrm>
          <a:prstGeom prst="rect">
            <a:avLst/>
          </a:prstGeom>
        </p:spPr>
        <p:txBody>
          <a:bodyPr/>
          <a:lstStyle>
            <a:lvl1pPr>
              <a:defRPr sz="2399"/>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9840803"/>
      </p:ext>
    </p:extLst>
  </p:cSld>
  <p:clrMapOvr>
    <a:masterClrMapping/>
  </p:clrMapOvr>
  <p:transition advClick="0" advTm="8000">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61" y="400105"/>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003930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7" y="400106"/>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12116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2813" y="454760"/>
            <a:ext cx="7632700" cy="745784"/>
          </a:xfrm>
          <a:prstGeom prst="rect">
            <a:avLst/>
          </a:prstGeom>
        </p:spPr>
        <p:txBody>
          <a:bodyPr lIns="68562" tIns="34281" rIns="68562" bIns="34281"/>
          <a:lstStyle/>
          <a:p>
            <a:r>
              <a:rPr lang="en-US" smtClean="0"/>
              <a:t>Click to edit Master title style</a:t>
            </a:r>
            <a:endParaRPr lang="en-US"/>
          </a:p>
        </p:txBody>
      </p:sp>
    </p:spTree>
    <p:extLst>
      <p:ext uri="{BB962C8B-B14F-4D97-AF65-F5344CB8AC3E}">
        <p14:creationId xmlns:p14="http://schemas.microsoft.com/office/powerpoint/2010/main" val="3086260187"/>
      </p:ext>
    </p:extLst>
  </p:cSld>
  <p:clrMapOvr>
    <a:masterClrMapping/>
  </p:clrMapOvr>
  <p:transition advClick="0" advTm="8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9636" y="155767"/>
            <a:ext cx="8229838" cy="1143000"/>
          </a:xfrm>
          <a:prstGeom prst="rect">
            <a:avLst/>
          </a:prstGeom>
        </p:spPr>
        <p:txBody>
          <a:bodyPr lIns="68562" tIns="34281" rIns="68562" bIns="34281"/>
          <a:lstStyle/>
          <a:p>
            <a:r>
              <a:rPr lang="zh-CN" altLang="en-US" smtClean="0"/>
              <a:t>单击此处编辑母版标题样式</a:t>
            </a:r>
            <a:endParaRPr lang="zh-CN" altLang="en-US"/>
          </a:p>
        </p:txBody>
      </p:sp>
    </p:spTree>
    <p:extLst>
      <p:ext uri="{BB962C8B-B14F-4D97-AF65-F5344CB8AC3E}">
        <p14:creationId xmlns:p14="http://schemas.microsoft.com/office/powerpoint/2010/main" val="2305179269"/>
      </p:ext>
    </p:extLst>
  </p:cSld>
  <p:clrMapOvr>
    <a:masterClrMapping/>
  </p:clrMapOvr>
  <p:transition advClick="0" advTm="800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68562" tIns="34281" rIns="68562" bIns="34281"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10230496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9410120"/>
      </p:ext>
    </p:extLst>
  </p:cSld>
  <p:clrMapOvr>
    <a:masterClrMapping/>
  </p:clrMapOvr>
  <p:transition advClick="0" advTm="8000">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26800384"/>
      </p:ext>
    </p:extLst>
  </p:cSld>
  <p:clrMapOvr>
    <a:masterClrMapping/>
  </p:clrMapOvr>
  <p:transition advClick="0" advTm="8000">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7"/>
            <a:ext cx="8229838" cy="114300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635" y="1600206"/>
            <a:ext cx="8229838" cy="4525963"/>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7791769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449288"/>
            <a:ext cx="7632700"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628384"/>
            <a:ext cx="7615824" cy="4584744"/>
          </a:xfrm>
          <a:prstGeom prst="rect">
            <a:avLst/>
          </a:prstGeom>
        </p:spPr>
        <p:txBody>
          <a:bodyPr/>
          <a:lstStyle>
            <a:lvl1pPr>
              <a:defRPr sz="2399"/>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5595637"/>
      </p:ext>
    </p:extLst>
  </p:cSld>
  <p:clrMapOvr>
    <a:masterClrMapping/>
  </p:clrMapOvr>
  <p:transition advClick="0" advTm="8000">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61" y="400105"/>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23244335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7" y="400106"/>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24562105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2813" y="454760"/>
            <a:ext cx="7632700" cy="745784"/>
          </a:xfrm>
          <a:prstGeom prst="rect">
            <a:avLst/>
          </a:prstGeom>
        </p:spPr>
        <p:txBody>
          <a:bodyPr lIns="68562" tIns="34281" rIns="68562" bIns="34281"/>
          <a:lstStyle/>
          <a:p>
            <a:r>
              <a:rPr lang="en-US" smtClean="0"/>
              <a:t>Click to edit Master title style</a:t>
            </a:r>
            <a:endParaRPr lang="en-US"/>
          </a:p>
        </p:txBody>
      </p:sp>
    </p:spTree>
    <p:extLst>
      <p:ext uri="{BB962C8B-B14F-4D97-AF65-F5344CB8AC3E}">
        <p14:creationId xmlns:p14="http://schemas.microsoft.com/office/powerpoint/2010/main" val="4139206482"/>
      </p:ext>
    </p:extLst>
  </p:cSld>
  <p:clrMapOvr>
    <a:masterClrMapping/>
  </p:clrMapOvr>
  <p:transition advClick="0" advTm="8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7871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9636" y="155767"/>
            <a:ext cx="8229838" cy="1143000"/>
          </a:xfrm>
          <a:prstGeom prst="rect">
            <a:avLst/>
          </a:prstGeom>
        </p:spPr>
        <p:txBody>
          <a:bodyPr lIns="68562" tIns="34281" rIns="68562" bIns="34281"/>
          <a:lstStyle/>
          <a:p>
            <a:r>
              <a:rPr lang="zh-CN" altLang="en-US" smtClean="0"/>
              <a:t>单击此处编辑母版标题样式</a:t>
            </a:r>
            <a:endParaRPr lang="zh-CN" altLang="en-US"/>
          </a:p>
        </p:txBody>
      </p:sp>
    </p:spTree>
    <p:extLst>
      <p:ext uri="{BB962C8B-B14F-4D97-AF65-F5344CB8AC3E}">
        <p14:creationId xmlns:p14="http://schemas.microsoft.com/office/powerpoint/2010/main" val="4051301872"/>
      </p:ext>
    </p:extLst>
  </p:cSld>
  <p:clrMapOvr>
    <a:masterClrMapping/>
  </p:clrMapOvr>
  <p:transition advClick="0" advTm="8000"/>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68562" tIns="34281" rIns="68562" bIns="34281"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73005919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2199209"/>
      </p:ext>
    </p:extLst>
  </p:cSld>
  <p:clrMapOvr>
    <a:masterClrMapping/>
  </p:clrMapOvr>
  <p:transition advClick="0" advTm="8000">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88710627"/>
      </p:ext>
    </p:extLst>
  </p:cSld>
  <p:clrMapOvr>
    <a:masterClrMapping/>
  </p:clrMapOvr>
  <p:transition advClick="0" advTm="8000">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7"/>
            <a:ext cx="8229838" cy="114300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635" y="1600206"/>
            <a:ext cx="8229838" cy="4525963"/>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429786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449288"/>
            <a:ext cx="7632700"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628384"/>
            <a:ext cx="7615824" cy="4584744"/>
          </a:xfrm>
          <a:prstGeom prst="rect">
            <a:avLst/>
          </a:prstGeom>
        </p:spPr>
        <p:txBody>
          <a:bodyPr/>
          <a:lstStyle>
            <a:lvl1pPr>
              <a:defRPr sz="2399"/>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30893630"/>
      </p:ext>
    </p:extLst>
  </p:cSld>
  <p:clrMapOvr>
    <a:masterClrMapping/>
  </p:clrMapOvr>
  <p:transition advClick="0" advTm="8000">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61" y="400105"/>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81026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7" y="400106"/>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521846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2813" y="454760"/>
            <a:ext cx="7632700" cy="745784"/>
          </a:xfrm>
          <a:prstGeom prst="rect">
            <a:avLst/>
          </a:prstGeom>
        </p:spPr>
        <p:txBody>
          <a:bodyPr lIns="68562" tIns="34281" rIns="68562" bIns="34281"/>
          <a:lstStyle/>
          <a:p>
            <a:r>
              <a:rPr lang="en-US" smtClean="0"/>
              <a:t>Click to edit Master title style</a:t>
            </a:r>
            <a:endParaRPr lang="en-US"/>
          </a:p>
        </p:txBody>
      </p:sp>
    </p:spTree>
    <p:extLst>
      <p:ext uri="{BB962C8B-B14F-4D97-AF65-F5344CB8AC3E}">
        <p14:creationId xmlns:p14="http://schemas.microsoft.com/office/powerpoint/2010/main" val="356307777"/>
      </p:ext>
    </p:extLst>
  </p:cSld>
  <p:clrMapOvr>
    <a:masterClrMapping/>
  </p:clrMapOvr>
  <p:transition advClick="0" advTm="8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9636" y="155767"/>
            <a:ext cx="8229838" cy="1143000"/>
          </a:xfrm>
          <a:prstGeom prst="rect">
            <a:avLst/>
          </a:prstGeom>
        </p:spPr>
        <p:txBody>
          <a:bodyPr lIns="68562" tIns="34281" rIns="68562" bIns="34281"/>
          <a:lstStyle/>
          <a:p>
            <a:r>
              <a:rPr lang="zh-CN" altLang="en-US" smtClean="0"/>
              <a:t>单击此处编辑母版标题样式</a:t>
            </a:r>
            <a:endParaRPr lang="zh-CN" altLang="en-US"/>
          </a:p>
        </p:txBody>
      </p:sp>
    </p:spTree>
    <p:extLst>
      <p:ext uri="{BB962C8B-B14F-4D97-AF65-F5344CB8AC3E}">
        <p14:creationId xmlns:p14="http://schemas.microsoft.com/office/powerpoint/2010/main" val="3608356996"/>
      </p:ext>
    </p:extLst>
  </p:cSld>
  <p:clrMapOvr>
    <a:masterClrMapping/>
  </p:clrMapOvr>
  <p:transition advClick="0" advTm="800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3"/>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53906"/>
            <a:ext cx="7624262" cy="490938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318882"/>
      </p:ext>
    </p:extLst>
  </p:cSld>
  <p:clrMapOvr>
    <a:masterClrMapping/>
  </p:clrMapOvr>
  <p:transition advClick="0" advTm="8000">
    <p:fade thruBlk="1"/>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68562" tIns="34281" rIns="68562" bIns="34281"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95992925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658676"/>
      </p:ext>
    </p:extLst>
  </p:cSld>
  <p:clrMapOvr>
    <a:masterClrMapping/>
  </p:clrMapOvr>
  <p:transition advClick="0" advTm="8000">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481677759"/>
      </p:ext>
    </p:extLst>
  </p:cSld>
  <p:clrMapOvr>
    <a:masterClrMapping/>
  </p:clrMapOvr>
  <p:transition advClick="0" advTm="8000">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635" y="274637"/>
            <a:ext cx="8229838" cy="1143000"/>
          </a:xfrm>
          <a:prstGeom prst="rect">
            <a:avLst/>
          </a:prstGeom>
        </p:spPr>
        <p:txBody>
          <a:bodyPr lIns="68562" tIns="34281" rIns="68562" bIns="34281"/>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585635" y="1600206"/>
            <a:ext cx="8229838" cy="4525963"/>
          </a:xfrm>
          <a:prstGeom prst="rect">
            <a:avLst/>
          </a:prstGeom>
        </p:spPr>
        <p:txBody>
          <a:bodyPr lIns="68562" tIns="34281" rIns="68562" bIns="34281"/>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620608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449288"/>
            <a:ext cx="7632700" cy="871537"/>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64088" y="1628384"/>
            <a:ext cx="7615824" cy="4584744"/>
          </a:xfrm>
          <a:prstGeom prst="rect">
            <a:avLst/>
          </a:prstGeom>
        </p:spPr>
        <p:txBody>
          <a:bodyPr/>
          <a:lstStyle>
            <a:lvl1pPr>
              <a:defRPr sz="2399"/>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9644073"/>
      </p:ext>
    </p:extLst>
  </p:cSld>
  <p:clrMapOvr>
    <a:masterClrMapping/>
  </p:clrMapOvr>
  <p:transition advClick="0" advTm="8000">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61" y="400105"/>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2007901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057" y="400106"/>
            <a:ext cx="7828703" cy="552981"/>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0040" rIns="60081" bIns="30040" numCol="1" anchor="t" anchorCtr="0" compatLnSpc="1">
            <a:prstTxWarp prst="textNoShape">
              <a:avLst/>
            </a:prstTxWarp>
            <a:spAutoFit/>
          </a:bodyPr>
          <a:lstStyle>
            <a:lvl1pPr>
              <a:defRPr lang="zh-CN" altLang="en-US" kern="1200" dirty="0">
                <a:latin typeface="+mj-lt"/>
                <a:ea typeface="Arial Unicode MS" pitchFamily="34" charset="-122"/>
                <a:cs typeface="Times New Roman" pitchFamily="18" charset="0"/>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9301801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12813" y="454760"/>
            <a:ext cx="7632700" cy="745784"/>
          </a:xfrm>
          <a:prstGeom prst="rect">
            <a:avLst/>
          </a:prstGeom>
        </p:spPr>
        <p:txBody>
          <a:bodyPr lIns="68562" tIns="34281" rIns="68562" bIns="34281"/>
          <a:lstStyle/>
          <a:p>
            <a:r>
              <a:rPr lang="en-US" smtClean="0"/>
              <a:t>Click to edit Master title style</a:t>
            </a:r>
            <a:endParaRPr lang="en-US"/>
          </a:p>
        </p:txBody>
      </p:sp>
    </p:spTree>
    <p:extLst>
      <p:ext uri="{BB962C8B-B14F-4D97-AF65-F5344CB8AC3E}">
        <p14:creationId xmlns:p14="http://schemas.microsoft.com/office/powerpoint/2010/main" val="4106014091"/>
      </p:ext>
    </p:extLst>
  </p:cSld>
  <p:clrMapOvr>
    <a:masterClrMapping/>
  </p:clrMapOvr>
  <p:transition advClick="0" advTm="8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579636" y="155767"/>
            <a:ext cx="8229838" cy="1143000"/>
          </a:xfrm>
          <a:prstGeom prst="rect">
            <a:avLst/>
          </a:prstGeom>
        </p:spPr>
        <p:txBody>
          <a:bodyPr lIns="68562" tIns="34281" rIns="68562" bIns="34281"/>
          <a:lstStyle/>
          <a:p>
            <a:r>
              <a:rPr lang="zh-CN" altLang="en-US" smtClean="0"/>
              <a:t>单击此处编辑母版标题样式</a:t>
            </a:r>
            <a:endParaRPr lang="zh-CN" altLang="en-US"/>
          </a:p>
        </p:txBody>
      </p:sp>
    </p:spTree>
    <p:extLst>
      <p:ext uri="{BB962C8B-B14F-4D97-AF65-F5344CB8AC3E}">
        <p14:creationId xmlns:p14="http://schemas.microsoft.com/office/powerpoint/2010/main" val="4033363529"/>
      </p:ext>
    </p:extLst>
  </p:cSld>
  <p:clrMapOvr>
    <a:masterClrMapping/>
  </p:clrMapOvr>
  <p:transition advClick="0" advTm="800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68562" tIns="34281" rIns="68562" bIns="34281"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24260623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21135" y="536029"/>
            <a:ext cx="8365056" cy="745784"/>
          </a:xfrm>
          <a:prstGeom prst="rect">
            <a:avLst/>
          </a:prstGeom>
        </p:spPr>
        <p:txBody>
          <a:bodyPr lIns="121918" tIns="60960" rIns="121918" bIns="60960"/>
          <a:lstStyle>
            <a:lvl1pPr>
              <a:defRPr sz="2399" b="1">
                <a:solidFill>
                  <a:srgbClr val="C00000"/>
                </a:solidFill>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8795817"/>
      </p:ext>
    </p:extLst>
  </p:cSld>
  <p:clrMapOvr>
    <a:masterClrMapping/>
  </p:clrMapOvr>
  <p:transition advClick="0" advTm="8000">
    <p:fade thruBlk="1"/>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802380"/>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extLst>
      <p:ext uri="{BB962C8B-B14F-4D97-AF65-F5344CB8AC3E}">
        <p14:creationId xmlns:p14="http://schemas.microsoft.com/office/powerpoint/2010/main" val="1201496241"/>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511975"/>
      </p:ext>
    </p:extLst>
  </p:cSld>
  <p:clrMapOvr>
    <a:masterClrMapping/>
  </p:clrMapOvr>
  <p:transition spd="slow"/>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7329166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755650" y="1297019"/>
            <a:ext cx="7596000" cy="48000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5286120"/>
      </p:ext>
    </p:extLst>
  </p:cSld>
  <p:clrMapOvr>
    <a:masterClrMapping/>
  </p:clrMapOvr>
  <p:transition advClick="0" advTm="8000">
    <p:fade thruBlk="1"/>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874757061"/>
      </p:ext>
    </p:extLst>
  </p:cSld>
  <p:clrMapOvr>
    <a:masterClrMapping/>
  </p:clrMapOvr>
  <p:transition advClick="0" advTm="8000">
    <p:fade thruBlk="1"/>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7054" y="325445"/>
            <a:ext cx="7828702" cy="871537"/>
          </a:xfrm>
          <a:prstGeom prst="rect">
            <a:avLst/>
          </a:prstGeom>
        </p:spPr>
        <p:txBody>
          <a:bodyPr lIns="68562" tIns="34281" rIns="68562" bIns="34281"/>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124525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55650" y="369035"/>
            <a:ext cx="7632700" cy="745784"/>
          </a:xfrm>
          <a:prstGeom prst="rect">
            <a:avLst/>
          </a:prstGeom>
        </p:spPr>
        <p:txBody>
          <a:bodyPr lIns="68562" tIns="34281" rIns="68562" bIns="34281"/>
          <a:lstStyle/>
          <a:p>
            <a:r>
              <a:rPr lang="en-US" smtClean="0"/>
              <a:t>Click to edit Master title style</a:t>
            </a:r>
            <a:endParaRPr lang="en-US"/>
          </a:p>
        </p:txBody>
      </p:sp>
    </p:spTree>
    <p:extLst>
      <p:ext uri="{BB962C8B-B14F-4D97-AF65-F5344CB8AC3E}">
        <p14:creationId xmlns:p14="http://schemas.microsoft.com/office/powerpoint/2010/main" val="3281132452"/>
      </p:ext>
    </p:extLst>
  </p:cSld>
  <p:clrMapOvr>
    <a:masterClrMapping/>
  </p:clrMapOvr>
  <p:transition advClick="0" advTm="8000">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4" name="Title 3"/>
          <p:cNvSpPr>
            <a:spLocks noGrp="1"/>
          </p:cNvSpPr>
          <p:nvPr>
            <p:ph type="title"/>
          </p:nvPr>
        </p:nvSpPr>
        <p:spPr>
          <a:xfrm>
            <a:off x="755652" y="2263350"/>
            <a:ext cx="5688013" cy="7797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43486479"/>
      </p:ext>
    </p:extLst>
  </p:cSld>
  <p:clrMapOvr>
    <a:masterClrMapping/>
  </p:clrMapOvr>
  <p:transition advClick="0" advTm="8000">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48" y="336813"/>
            <a:ext cx="7841174" cy="759668"/>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2999"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769" y="240457"/>
            <a:ext cx="8180923" cy="1080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6683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23.xml"/><Relationship Id="rId5" Type="http://schemas.openxmlformats.org/officeDocument/2006/relationships/image" Target="../media/image5.png"/><Relationship Id="rId4" Type="http://schemas.microsoft.com/office/2007/relationships/hdphoto" Target="../media/hdphoto1.wdp"/></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9.w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8.w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7.jpeg"/><Relationship Id="rId5" Type="http://schemas.openxmlformats.org/officeDocument/2006/relationships/slideLayout" Target="../slideLayouts/slideLayout28.xml"/><Relationship Id="rId10" Type="http://schemas.openxmlformats.org/officeDocument/2006/relationships/theme" Target="../theme/theme11.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9.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8.w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image" Target="../media/image7.jpeg"/><Relationship Id="rId5" Type="http://schemas.openxmlformats.org/officeDocument/2006/relationships/slideLayout" Target="../slideLayouts/slideLayout37.xml"/><Relationship Id="rId10" Type="http://schemas.openxmlformats.org/officeDocument/2006/relationships/theme" Target="../theme/theme1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9.w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8.wmf"/><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7.jpeg"/><Relationship Id="rId5" Type="http://schemas.openxmlformats.org/officeDocument/2006/relationships/slideLayout" Target="../slideLayouts/slideLayout46.xml"/><Relationship Id="rId10" Type="http://schemas.openxmlformats.org/officeDocument/2006/relationships/theme" Target="../theme/theme13.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9.wmf"/><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8.wmf"/><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jpeg"/><Relationship Id="rId5" Type="http://schemas.openxmlformats.org/officeDocument/2006/relationships/slideLayout" Target="../slideLayouts/slideLayout55.xml"/><Relationship Id="rId10" Type="http://schemas.openxmlformats.org/officeDocument/2006/relationships/theme" Target="../theme/theme14.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5.xml"/><Relationship Id="rId1"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5.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66.xml"/><Relationship Id="rId7" Type="http://schemas.openxmlformats.org/officeDocument/2006/relationships/image" Target="../media/image11.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17.xml"/><Relationship Id="rId11" Type="http://schemas.openxmlformats.org/officeDocument/2006/relationships/image" Target="../media/image5.png"/><Relationship Id="rId5" Type="http://schemas.openxmlformats.org/officeDocument/2006/relationships/slideLayout" Target="../slideLayouts/slideLayout68.xml"/><Relationship Id="rId10" Type="http://schemas.openxmlformats.org/officeDocument/2006/relationships/image" Target="../media/image9.wmf"/><Relationship Id="rId4" Type="http://schemas.openxmlformats.org/officeDocument/2006/relationships/slideLayout" Target="../slideLayouts/slideLayout67.xml"/><Relationship Id="rId9" Type="http://schemas.openxmlformats.org/officeDocument/2006/relationships/image" Target="../media/image8.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microsoft.com/office/2007/relationships/hdphoto" Target="../media/hdphoto1.wdp"/><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7.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02" name="Picture 6" descr="C:\Users\z00205060\Desktop\CP项目\规范类文件\新建文件夹\巴展视觉物料规范-18.jpg"/>
          <p:cNvPicPr>
            <a:picLocks noChangeAspect="1" noChangeArrowheads="1"/>
          </p:cNvPicPr>
          <p:nvPr userDrawn="1"/>
        </p:nvPicPr>
        <p:blipFill>
          <a:blip r:embed="rId3" cstate="screen"/>
          <a:srcRect/>
          <a:stretch>
            <a:fillRect/>
          </a:stretch>
        </p:blipFill>
        <p:spPr bwMode="auto">
          <a:xfrm>
            <a:off x="0" y="0"/>
            <a:ext cx="9144000" cy="6858736"/>
          </a:xfrm>
          <a:prstGeom prst="rect">
            <a:avLst/>
          </a:prstGeom>
          <a:noFill/>
        </p:spPr>
      </p:pic>
      <p:pic>
        <p:nvPicPr>
          <p:cNvPr id="13" name="Picture 77" descr="Logo"/>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521617" y="5787562"/>
            <a:ext cx="529691"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userDrawn="1"/>
        </p:nvSpPr>
        <p:spPr bwMode="auto">
          <a:xfrm>
            <a:off x="7617699" y="6286493"/>
            <a:ext cx="1103187" cy="24237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ClrTx/>
              <a:buFontTx/>
              <a:buNone/>
              <a:defRPr/>
            </a:pPr>
            <a:r>
              <a:rPr lang="en-US" altLang="zh-CN" sz="975" b="1" dirty="0" smtClean="0">
                <a:solidFill>
                  <a:schemeClr val="tx1">
                    <a:lumMod val="65000"/>
                    <a:lumOff val="35000"/>
                  </a:schemeClr>
                </a:solidFill>
                <a:latin typeface="FrutigerNext LT Light" pitchFamily="34" charset="0"/>
                <a:ea typeface="MS PGothic" pitchFamily="34" charset="-128"/>
              </a:rPr>
              <a:t>www.huawei.com</a:t>
            </a:r>
          </a:p>
        </p:txBody>
      </p:sp>
      <p:sp>
        <p:nvSpPr>
          <p:cNvPr id="16" name="Text Box 5"/>
          <p:cNvSpPr txBox="1">
            <a:spLocks noChangeArrowheads="1"/>
          </p:cNvSpPr>
          <p:nvPr userDrawn="1"/>
        </p:nvSpPr>
        <p:spPr bwMode="auto">
          <a:xfrm>
            <a:off x="3573649" y="6324968"/>
            <a:ext cx="1996701"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buClrTx/>
              <a:buFontTx/>
              <a:buNone/>
              <a:defRPr/>
            </a:pPr>
            <a:r>
              <a:rPr lang="en-US" altLang="zh-CN" sz="1050" b="1" dirty="0" smtClean="0">
                <a:solidFill>
                  <a:schemeClr val="tx1">
                    <a:lumMod val="65000"/>
                    <a:lumOff val="35000"/>
                  </a:schemeClr>
                </a:solidFill>
                <a:latin typeface="FrutigerNext LT Light" pitchFamily="34" charset="0"/>
                <a:ea typeface="MS PGothic" pitchFamily="34" charset="-128"/>
              </a:rPr>
              <a:t>HUAWEI TECHNOLOGIES CO., LTD.</a:t>
            </a:r>
          </a:p>
        </p:txBody>
      </p:sp>
    </p:spTree>
    <p:extLst>
      <p:ext uri="{BB962C8B-B14F-4D97-AF65-F5344CB8AC3E}">
        <p14:creationId xmlns:p14="http://schemas.microsoft.com/office/powerpoint/2010/main" val="3356417782"/>
      </p:ext>
    </p:extLst>
  </p:cSld>
  <p:clrMap bg1="lt1" tx1="dk1" bg2="lt2" tx2="dk2" accent1="accent1" accent2="accent2" accent3="accent3" accent4="accent4" accent5="accent5" accent6="accent6" hlink="hlink" folHlink="folHlink"/>
  <p:sldLayoutIdLst>
    <p:sldLayoutId id="2147483744"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399"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9pPr>
    </p:titleStyle>
    <p:bodyStyle>
      <a:lvl1pPr marL="257110" indent="-257110" algn="l" rtl="0" eaLnBrk="0" fontAlgn="base" hangingPunct="0">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0" fontAlgn="base" hangingPunct="0">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0" fontAlgn="base" hangingPunct="0">
        <a:spcBef>
          <a:spcPct val="20000"/>
        </a:spcBef>
        <a:spcAft>
          <a:spcPct val="0"/>
        </a:spcAft>
        <a:buChar char="–"/>
        <a:defRPr sz="1200">
          <a:solidFill>
            <a:schemeClr val="tx1"/>
          </a:solidFill>
          <a:latin typeface="+mn-lt"/>
          <a:ea typeface="+mn-ea"/>
          <a:cs typeface="+mn-cs"/>
        </a:defRPr>
      </a:lvl4pPr>
      <a:lvl5pPr marL="1542665" indent="-171407" algn="l" rtl="0" eaLnBrk="0" fontAlgn="base" hangingPunct="0">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3" cstate="screen">
              <a:duotone>
                <a:prstClr val="black"/>
                <a:schemeClr val="accent4">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523738"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Regular" pitchFamily="34" charset="0"/>
              <a:ea typeface="MS PGothic" pitchFamily="34" charset="-128"/>
            </a:endParaRPr>
          </a:p>
          <a:p>
            <a:pPr defTabSz="588022" eaLnBrk="0" hangingPunct="0">
              <a:lnSpc>
                <a:spcPct val="85000"/>
              </a:lnSpc>
              <a:buClrTx/>
              <a:buFontTx/>
              <a:buNone/>
            </a:pPr>
            <a:r>
              <a:rPr lang="de-DE" sz="750" b="0" dirty="0">
                <a:solidFill>
                  <a:srgbClr val="000000"/>
                </a:solidFill>
                <a:latin typeface="FrutigerNext LT Regular" pitchFamily="34" charset="0"/>
                <a:ea typeface="MS PGothic" pitchFamily="34" charset="-128"/>
              </a:rPr>
              <a:t>Page </a:t>
            </a:r>
            <a:fld id="{E68EC476-442B-4BB7-9603-F1440C241F3D}" type="slidenum">
              <a:rPr lang="de-DE" sz="750" b="0">
                <a:solidFill>
                  <a:srgbClr val="000000"/>
                </a:solidFill>
                <a:latin typeface="FrutigerNext LT Regular" pitchFamily="34" charset="0"/>
                <a:ea typeface="MS PGothic" pitchFamily="34" charset="-128"/>
              </a:rPr>
              <a:pPr defTabSz="588022" eaLnBrk="0" hangingPunct="0">
                <a:lnSpc>
                  <a:spcPct val="85000"/>
                </a:lnSpc>
                <a:buClrTx/>
                <a:buFontTx/>
                <a:buNone/>
              </a:pPr>
              <a:t>‹#›</a:t>
            </a:fld>
            <a:endParaRPr lang="en-GB" sz="750" b="0" dirty="0">
              <a:solidFill>
                <a:srgbClr val="000000"/>
              </a:solidFill>
              <a:latin typeface="FrutigerNext LT Regular" pitchFamily="34" charset="0"/>
              <a:ea typeface="MS PGothic" pitchFamily="34" charset="-128"/>
            </a:endParaRPr>
          </a:p>
        </p:txBody>
      </p:sp>
      <p:sp>
        <p:nvSpPr>
          <p:cNvPr id="63" name="Text Box 5"/>
          <p:cNvSpPr txBox="1">
            <a:spLocks noChangeArrowheads="1"/>
          </p:cNvSpPr>
          <p:nvPr userDrawn="1"/>
        </p:nvSpPr>
        <p:spPr bwMode="auto">
          <a:xfrm>
            <a:off x="3530965" y="6478591"/>
            <a:ext cx="2083263"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Regular" pitchFamily="34" charset="0"/>
                <a:ea typeface="MS PGothic" pitchFamily="34" charset="-128"/>
              </a:rPr>
              <a:t>HUAWEI TECHNOLOGIES CO., LTD.</a:t>
            </a:r>
          </a:p>
        </p:txBody>
      </p:sp>
      <p:pic>
        <p:nvPicPr>
          <p:cNvPr id="6" name="Picture 87" descr="图片3副本"/>
          <p:cNvPicPr>
            <a:picLocks noChangeAspect="1" noChangeArrowheads="1"/>
          </p:cNvPicPr>
          <p:nvPr userDrawn="1"/>
        </p:nvPicPr>
        <p:blipFill>
          <a:blip r:embed="rId5"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911" r:id="rId1"/>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endParaRPr lang="zh-CN" altLang="en-US" b="0" smtClean="0">
              <a:solidFill>
                <a:srgbClr val="000000"/>
              </a:solidFill>
              <a:ea typeface="宋体" charset="-122"/>
            </a:endParaRPr>
          </a:p>
        </p:txBody>
      </p:sp>
      <p:grpSp>
        <p:nvGrpSpPr>
          <p:cNvPr id="14" name="组合 13"/>
          <p:cNvGrpSpPr/>
          <p:nvPr userDrawn="1"/>
        </p:nvGrpSpPr>
        <p:grpSpPr>
          <a:xfrm>
            <a:off x="0" y="6783922"/>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527050" y="5087938"/>
              <a:ext cx="8616950" cy="55562"/>
            </a:xfrm>
            <a:prstGeom prst="rect">
              <a:avLst/>
            </a:prstGeom>
            <a:noFill/>
          </p:spPr>
        </p:pic>
      </p:grpSp>
      <p:sp>
        <p:nvSpPr>
          <p:cNvPr id="12" name="Rectangle 5"/>
          <p:cNvSpPr>
            <a:spLocks noChangeArrowheads="1"/>
          </p:cNvSpPr>
          <p:nvPr userDrawn="1"/>
        </p:nvSpPr>
        <p:spPr bwMode="auto">
          <a:xfrm>
            <a:off x="3040520" y="6500753"/>
            <a:ext cx="272055" cy="261257"/>
          </a:xfrm>
          <a:prstGeom prst="rect">
            <a:avLst/>
          </a:prstGeom>
          <a:noFill/>
          <a:ln w="9525">
            <a:noFill/>
            <a:miter lim="800000"/>
            <a:headEnd/>
            <a:tailEnd/>
          </a:ln>
        </p:spPr>
        <p:txBody>
          <a:bodyPr lIns="0" tIns="0" rIns="0" bIns="0"/>
          <a:lstStyle/>
          <a:p>
            <a:pPr eaLnBrk="0" hangingPunct="0">
              <a:lnSpc>
                <a:spcPct val="85000"/>
              </a:lnSpc>
              <a:buClrTx/>
              <a:buFontTx/>
              <a:buNone/>
              <a:defRPr/>
            </a:pPr>
            <a:fld id="{F350CB96-EF0E-44F1-90D2-2D2DCEB1810F}" type="slidenum">
              <a:rPr lang="de-DE" altLang="zh-CN" sz="900" b="0" smtClean="0">
                <a:solidFill>
                  <a:srgbClr val="FFFFFF">
                    <a:lumMod val="65000"/>
                  </a:srgbClr>
                </a:solidFill>
                <a:latin typeface="FrutigerNext LT Medium"/>
                <a:ea typeface="华文细黑"/>
              </a:rPr>
              <a:pPr eaLnBrk="0" hangingPunct="0">
                <a:lnSpc>
                  <a:spcPct val="85000"/>
                </a:lnSpc>
                <a:buClrTx/>
                <a:buFontTx/>
                <a:buNone/>
                <a:defRPr/>
              </a:pPr>
              <a:t>‹#›</a:t>
            </a:fld>
            <a:endParaRPr lang="en-GB" altLang="zh-CN" sz="900" b="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2" cstate="print"/>
          <a:srcRect/>
          <a:stretch>
            <a:fillRect/>
          </a:stretch>
        </p:blipFill>
        <p:spPr bwMode="auto">
          <a:xfrm>
            <a:off x="322266" y="6482934"/>
            <a:ext cx="2655887"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13" cstate="print"/>
          <a:srcRect/>
          <a:stretch>
            <a:fillRect/>
          </a:stretch>
        </p:blipFill>
        <p:spPr bwMode="auto">
          <a:xfrm>
            <a:off x="5567364" y="236293"/>
            <a:ext cx="3270250" cy="121424"/>
          </a:xfrm>
          <a:prstGeom prst="rect">
            <a:avLst/>
          </a:prstGeom>
          <a:noFill/>
        </p:spPr>
      </p:pic>
      <p:pic>
        <p:nvPicPr>
          <p:cNvPr id="15" name="Picture 87" descr="图片3副本"/>
          <p:cNvPicPr>
            <a:picLocks noChangeAspect="1" noChangeArrowheads="1"/>
          </p:cNvPicPr>
          <p:nvPr userDrawn="1"/>
        </p:nvPicPr>
        <p:blipFill>
          <a:blip r:embed="rId14"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3625824481"/>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3" r:id="rId3"/>
    <p:sldLayoutId id="2147483924" r:id="rId4"/>
    <p:sldLayoutId id="2147483925" r:id="rId5"/>
    <p:sldLayoutId id="2147483926" r:id="rId6"/>
    <p:sldLayoutId id="2147483927" r:id="rId7"/>
    <p:sldLayoutId id="2147483928" r:id="rId8"/>
    <p:sldLayoutId id="2147483929"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5pPr>
      <a:lvl6pPr marL="457075"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4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22"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9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806" indent="-342806"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45" indent="-2856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85" indent="-228537" algn="l" rtl="0" eaLnBrk="0" fontAlgn="base" hangingPunct="0">
        <a:lnSpc>
          <a:spcPct val="140000"/>
        </a:lnSpc>
        <a:spcBef>
          <a:spcPct val="0"/>
        </a:spcBef>
        <a:spcAft>
          <a:spcPct val="0"/>
        </a:spcAft>
        <a:buSzPct val="50000"/>
        <a:buFont typeface="Wingdings" pitchFamily="2" charset="2"/>
        <a:buChar char="n"/>
        <a:defRPr sz="1599">
          <a:solidFill>
            <a:schemeClr val="tx1"/>
          </a:solidFill>
          <a:latin typeface="FrutigerNext LT Regular" pitchFamily="34" charset="0"/>
          <a:ea typeface="+mn-ea"/>
          <a:cs typeface="+mn-cs"/>
        </a:defRPr>
      </a:lvl3pPr>
      <a:lvl4pPr marL="1599761" indent="-228537"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34" indent="-228537"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908"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6pPr>
      <a:lvl7pPr marL="2970981"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7pPr>
      <a:lvl8pPr marL="3428057"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8pPr>
      <a:lvl9pPr marL="3885130"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9pPr>
    </p:bodyStyle>
    <p:otherStyle>
      <a:defPPr>
        <a:defRPr lang="zh-CN"/>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2"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1" algn="l" defTabSz="914149" rtl="0" eaLnBrk="1" latinLnBrk="0" hangingPunct="1">
        <a:defRPr sz="1800" kern="1200">
          <a:solidFill>
            <a:schemeClr val="tx1"/>
          </a:solidFill>
          <a:latin typeface="+mn-lt"/>
          <a:ea typeface="+mn-ea"/>
          <a:cs typeface="+mn-cs"/>
        </a:defRPr>
      </a:lvl6pPr>
      <a:lvl7pPr marL="2742446"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3" algn="l" defTabSz="914149"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endParaRPr lang="zh-CN" altLang="en-US" b="0" smtClean="0">
              <a:solidFill>
                <a:srgbClr val="000000"/>
              </a:solidFill>
              <a:ea typeface="宋体" charset="-122"/>
            </a:endParaRPr>
          </a:p>
        </p:txBody>
      </p:sp>
      <p:grpSp>
        <p:nvGrpSpPr>
          <p:cNvPr id="14" name="组合 13"/>
          <p:cNvGrpSpPr/>
          <p:nvPr userDrawn="1"/>
        </p:nvGrpSpPr>
        <p:grpSpPr>
          <a:xfrm>
            <a:off x="0" y="6783922"/>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527050" y="5087938"/>
              <a:ext cx="8616950" cy="55562"/>
            </a:xfrm>
            <a:prstGeom prst="rect">
              <a:avLst/>
            </a:prstGeom>
            <a:noFill/>
          </p:spPr>
        </p:pic>
      </p:grpSp>
      <p:sp>
        <p:nvSpPr>
          <p:cNvPr id="12" name="Rectangle 5"/>
          <p:cNvSpPr>
            <a:spLocks noChangeArrowheads="1"/>
          </p:cNvSpPr>
          <p:nvPr userDrawn="1"/>
        </p:nvSpPr>
        <p:spPr bwMode="auto">
          <a:xfrm>
            <a:off x="3040520" y="6500753"/>
            <a:ext cx="272055" cy="261257"/>
          </a:xfrm>
          <a:prstGeom prst="rect">
            <a:avLst/>
          </a:prstGeom>
          <a:noFill/>
          <a:ln w="9525">
            <a:noFill/>
            <a:miter lim="800000"/>
            <a:headEnd/>
            <a:tailEnd/>
          </a:ln>
        </p:spPr>
        <p:txBody>
          <a:bodyPr lIns="0" tIns="0" rIns="0" bIns="0"/>
          <a:lstStyle/>
          <a:p>
            <a:pPr eaLnBrk="0" hangingPunct="0">
              <a:lnSpc>
                <a:spcPct val="85000"/>
              </a:lnSpc>
              <a:buClrTx/>
              <a:buFontTx/>
              <a:buNone/>
              <a:defRPr/>
            </a:pPr>
            <a:fld id="{F350CB96-EF0E-44F1-90D2-2D2DCEB1810F}" type="slidenum">
              <a:rPr lang="de-DE" altLang="zh-CN" sz="900" b="0" smtClean="0">
                <a:solidFill>
                  <a:srgbClr val="FFFFFF">
                    <a:lumMod val="65000"/>
                  </a:srgbClr>
                </a:solidFill>
                <a:latin typeface="FrutigerNext LT Medium"/>
                <a:ea typeface="华文细黑"/>
              </a:rPr>
              <a:pPr eaLnBrk="0" hangingPunct="0">
                <a:lnSpc>
                  <a:spcPct val="85000"/>
                </a:lnSpc>
                <a:buClrTx/>
                <a:buFontTx/>
                <a:buNone/>
                <a:defRPr/>
              </a:pPr>
              <a:t>‹#›</a:t>
            </a:fld>
            <a:endParaRPr lang="en-GB" altLang="zh-CN" sz="900" b="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2" cstate="print"/>
          <a:srcRect/>
          <a:stretch>
            <a:fillRect/>
          </a:stretch>
        </p:blipFill>
        <p:spPr bwMode="auto">
          <a:xfrm>
            <a:off x="322266" y="6482934"/>
            <a:ext cx="2655887"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13" cstate="print"/>
          <a:srcRect/>
          <a:stretch>
            <a:fillRect/>
          </a:stretch>
        </p:blipFill>
        <p:spPr bwMode="auto">
          <a:xfrm>
            <a:off x="5567364" y="236293"/>
            <a:ext cx="3270250" cy="121424"/>
          </a:xfrm>
          <a:prstGeom prst="rect">
            <a:avLst/>
          </a:prstGeom>
          <a:noFill/>
        </p:spPr>
      </p:pic>
      <p:pic>
        <p:nvPicPr>
          <p:cNvPr id="15" name="Picture 87" descr="图片3副本"/>
          <p:cNvPicPr>
            <a:picLocks noChangeAspect="1" noChangeArrowheads="1"/>
          </p:cNvPicPr>
          <p:nvPr userDrawn="1"/>
        </p:nvPicPr>
        <p:blipFill>
          <a:blip r:embed="rId14"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160115923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4" r:id="rId3"/>
    <p:sldLayoutId id="2147483935" r:id="rId4"/>
    <p:sldLayoutId id="2147483936" r:id="rId5"/>
    <p:sldLayoutId id="2147483937" r:id="rId6"/>
    <p:sldLayoutId id="2147483938" r:id="rId7"/>
    <p:sldLayoutId id="2147483939" r:id="rId8"/>
    <p:sldLayoutId id="2147483940"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5pPr>
      <a:lvl6pPr marL="457075"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4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22"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9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806" indent="-342806"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45" indent="-2856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85" indent="-228537" algn="l" rtl="0" eaLnBrk="0" fontAlgn="base" hangingPunct="0">
        <a:lnSpc>
          <a:spcPct val="140000"/>
        </a:lnSpc>
        <a:spcBef>
          <a:spcPct val="0"/>
        </a:spcBef>
        <a:spcAft>
          <a:spcPct val="0"/>
        </a:spcAft>
        <a:buSzPct val="50000"/>
        <a:buFont typeface="Wingdings" pitchFamily="2" charset="2"/>
        <a:buChar char="n"/>
        <a:defRPr sz="1599">
          <a:solidFill>
            <a:schemeClr val="tx1"/>
          </a:solidFill>
          <a:latin typeface="FrutigerNext LT Regular" pitchFamily="34" charset="0"/>
          <a:ea typeface="+mn-ea"/>
          <a:cs typeface="+mn-cs"/>
        </a:defRPr>
      </a:lvl3pPr>
      <a:lvl4pPr marL="1599761" indent="-228537"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34" indent="-228537"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908"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6pPr>
      <a:lvl7pPr marL="2970981"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7pPr>
      <a:lvl8pPr marL="3428057"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8pPr>
      <a:lvl9pPr marL="3885130"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9pPr>
    </p:bodyStyle>
    <p:otherStyle>
      <a:defPPr>
        <a:defRPr lang="zh-CN"/>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2"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1" algn="l" defTabSz="914149" rtl="0" eaLnBrk="1" latinLnBrk="0" hangingPunct="1">
        <a:defRPr sz="1800" kern="1200">
          <a:solidFill>
            <a:schemeClr val="tx1"/>
          </a:solidFill>
          <a:latin typeface="+mn-lt"/>
          <a:ea typeface="+mn-ea"/>
          <a:cs typeface="+mn-cs"/>
        </a:defRPr>
      </a:lvl6pPr>
      <a:lvl7pPr marL="2742446"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3" algn="l" defTabSz="914149"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endParaRPr lang="zh-CN" altLang="en-US" b="0" smtClean="0">
              <a:solidFill>
                <a:srgbClr val="000000"/>
              </a:solidFill>
              <a:ea typeface="宋体" charset="-122"/>
            </a:endParaRPr>
          </a:p>
        </p:txBody>
      </p:sp>
      <p:grpSp>
        <p:nvGrpSpPr>
          <p:cNvPr id="14" name="组合 13"/>
          <p:cNvGrpSpPr/>
          <p:nvPr userDrawn="1"/>
        </p:nvGrpSpPr>
        <p:grpSpPr>
          <a:xfrm>
            <a:off x="0" y="6783922"/>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527050" y="5087938"/>
              <a:ext cx="8616950" cy="55562"/>
            </a:xfrm>
            <a:prstGeom prst="rect">
              <a:avLst/>
            </a:prstGeom>
            <a:noFill/>
          </p:spPr>
        </p:pic>
      </p:grpSp>
      <p:sp>
        <p:nvSpPr>
          <p:cNvPr id="12" name="Rectangle 5"/>
          <p:cNvSpPr>
            <a:spLocks noChangeArrowheads="1"/>
          </p:cNvSpPr>
          <p:nvPr userDrawn="1"/>
        </p:nvSpPr>
        <p:spPr bwMode="auto">
          <a:xfrm>
            <a:off x="3040520" y="6500753"/>
            <a:ext cx="272055" cy="261257"/>
          </a:xfrm>
          <a:prstGeom prst="rect">
            <a:avLst/>
          </a:prstGeom>
          <a:noFill/>
          <a:ln w="9525">
            <a:noFill/>
            <a:miter lim="800000"/>
            <a:headEnd/>
            <a:tailEnd/>
          </a:ln>
        </p:spPr>
        <p:txBody>
          <a:bodyPr lIns="0" tIns="0" rIns="0" bIns="0"/>
          <a:lstStyle/>
          <a:p>
            <a:pPr eaLnBrk="0" hangingPunct="0">
              <a:lnSpc>
                <a:spcPct val="85000"/>
              </a:lnSpc>
              <a:buClrTx/>
              <a:buFontTx/>
              <a:buNone/>
              <a:defRPr/>
            </a:pPr>
            <a:fld id="{F350CB96-EF0E-44F1-90D2-2D2DCEB1810F}" type="slidenum">
              <a:rPr lang="de-DE" altLang="zh-CN" sz="900" b="0" smtClean="0">
                <a:solidFill>
                  <a:srgbClr val="FFFFFF">
                    <a:lumMod val="65000"/>
                  </a:srgbClr>
                </a:solidFill>
                <a:latin typeface="FrutigerNext LT Medium"/>
                <a:ea typeface="华文细黑"/>
              </a:rPr>
              <a:pPr eaLnBrk="0" hangingPunct="0">
                <a:lnSpc>
                  <a:spcPct val="85000"/>
                </a:lnSpc>
                <a:buClrTx/>
                <a:buFontTx/>
                <a:buNone/>
                <a:defRPr/>
              </a:pPr>
              <a:t>‹#›</a:t>
            </a:fld>
            <a:endParaRPr lang="en-GB" altLang="zh-CN" sz="900" b="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2" cstate="print"/>
          <a:srcRect/>
          <a:stretch>
            <a:fillRect/>
          </a:stretch>
        </p:blipFill>
        <p:spPr bwMode="auto">
          <a:xfrm>
            <a:off x="322266" y="6482934"/>
            <a:ext cx="2655887"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13" cstate="print"/>
          <a:srcRect/>
          <a:stretch>
            <a:fillRect/>
          </a:stretch>
        </p:blipFill>
        <p:spPr bwMode="auto">
          <a:xfrm>
            <a:off x="5567364" y="236293"/>
            <a:ext cx="3270250" cy="121424"/>
          </a:xfrm>
          <a:prstGeom prst="rect">
            <a:avLst/>
          </a:prstGeom>
          <a:noFill/>
        </p:spPr>
      </p:pic>
      <p:pic>
        <p:nvPicPr>
          <p:cNvPr id="15" name="Picture 87" descr="图片3副本"/>
          <p:cNvPicPr>
            <a:picLocks noChangeAspect="1" noChangeArrowheads="1"/>
          </p:cNvPicPr>
          <p:nvPr userDrawn="1"/>
        </p:nvPicPr>
        <p:blipFill>
          <a:blip r:embed="rId14"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293569109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5" r:id="rId3"/>
    <p:sldLayoutId id="2147483946" r:id="rId4"/>
    <p:sldLayoutId id="2147483947" r:id="rId5"/>
    <p:sldLayoutId id="2147483948" r:id="rId6"/>
    <p:sldLayoutId id="2147483949" r:id="rId7"/>
    <p:sldLayoutId id="2147483950" r:id="rId8"/>
    <p:sldLayoutId id="2147483951"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5pPr>
      <a:lvl6pPr marL="457075"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4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22"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9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806" indent="-342806"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45" indent="-2856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85" indent="-228537" algn="l" rtl="0" eaLnBrk="0" fontAlgn="base" hangingPunct="0">
        <a:lnSpc>
          <a:spcPct val="140000"/>
        </a:lnSpc>
        <a:spcBef>
          <a:spcPct val="0"/>
        </a:spcBef>
        <a:spcAft>
          <a:spcPct val="0"/>
        </a:spcAft>
        <a:buSzPct val="50000"/>
        <a:buFont typeface="Wingdings" pitchFamily="2" charset="2"/>
        <a:buChar char="n"/>
        <a:defRPr sz="1599">
          <a:solidFill>
            <a:schemeClr val="tx1"/>
          </a:solidFill>
          <a:latin typeface="FrutigerNext LT Regular" pitchFamily="34" charset="0"/>
          <a:ea typeface="+mn-ea"/>
          <a:cs typeface="+mn-cs"/>
        </a:defRPr>
      </a:lvl3pPr>
      <a:lvl4pPr marL="1599761" indent="-228537"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34" indent="-228537"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908"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6pPr>
      <a:lvl7pPr marL="2970981"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7pPr>
      <a:lvl8pPr marL="3428057"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8pPr>
      <a:lvl9pPr marL="3885130"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9pPr>
    </p:bodyStyle>
    <p:otherStyle>
      <a:defPPr>
        <a:defRPr lang="zh-CN"/>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2"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1" algn="l" defTabSz="914149" rtl="0" eaLnBrk="1" latinLnBrk="0" hangingPunct="1">
        <a:defRPr sz="1800" kern="1200">
          <a:solidFill>
            <a:schemeClr val="tx1"/>
          </a:solidFill>
          <a:latin typeface="+mn-lt"/>
          <a:ea typeface="+mn-ea"/>
          <a:cs typeface="+mn-cs"/>
        </a:defRPr>
      </a:lvl6pPr>
      <a:lvl7pPr marL="2742446"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3" algn="l" defTabSz="914149"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9144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6" tIns="45708" rIns="91416" bIns="45708" numCol="1" rtlCol="0" anchor="t" anchorCtr="0" compatLnSpc="1">
            <a:prstTxWarp prst="textNoShape">
              <a:avLst/>
            </a:prstTxWarp>
          </a:bodyPr>
          <a:lstStyle/>
          <a:p>
            <a:endParaRPr lang="zh-CN" altLang="en-US" b="0" smtClean="0">
              <a:solidFill>
                <a:srgbClr val="000000"/>
              </a:solidFill>
              <a:ea typeface="宋体" charset="-122"/>
            </a:endParaRPr>
          </a:p>
        </p:txBody>
      </p:sp>
      <p:grpSp>
        <p:nvGrpSpPr>
          <p:cNvPr id="14" name="组合 13"/>
          <p:cNvGrpSpPr/>
          <p:nvPr userDrawn="1"/>
        </p:nvGrpSpPr>
        <p:grpSpPr>
          <a:xfrm>
            <a:off x="0" y="6783922"/>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11" cstate="print"/>
            <a:srcRect r="5813"/>
            <a:stretch>
              <a:fillRect/>
            </a:stretch>
          </p:blipFill>
          <p:spPr bwMode="auto">
            <a:xfrm>
              <a:off x="527050" y="5087938"/>
              <a:ext cx="8616950" cy="55562"/>
            </a:xfrm>
            <a:prstGeom prst="rect">
              <a:avLst/>
            </a:prstGeom>
            <a:noFill/>
          </p:spPr>
        </p:pic>
      </p:grpSp>
      <p:sp>
        <p:nvSpPr>
          <p:cNvPr id="12" name="Rectangle 5"/>
          <p:cNvSpPr>
            <a:spLocks noChangeArrowheads="1"/>
          </p:cNvSpPr>
          <p:nvPr userDrawn="1"/>
        </p:nvSpPr>
        <p:spPr bwMode="auto">
          <a:xfrm>
            <a:off x="3040520" y="6500753"/>
            <a:ext cx="272055" cy="261257"/>
          </a:xfrm>
          <a:prstGeom prst="rect">
            <a:avLst/>
          </a:prstGeom>
          <a:noFill/>
          <a:ln w="9525">
            <a:noFill/>
            <a:miter lim="800000"/>
            <a:headEnd/>
            <a:tailEnd/>
          </a:ln>
        </p:spPr>
        <p:txBody>
          <a:bodyPr lIns="0" tIns="0" rIns="0" bIns="0"/>
          <a:lstStyle/>
          <a:p>
            <a:pPr eaLnBrk="0" hangingPunct="0">
              <a:lnSpc>
                <a:spcPct val="85000"/>
              </a:lnSpc>
              <a:buClrTx/>
              <a:buFontTx/>
              <a:buNone/>
              <a:defRPr/>
            </a:pPr>
            <a:fld id="{F350CB96-EF0E-44F1-90D2-2D2DCEB1810F}" type="slidenum">
              <a:rPr lang="de-DE" altLang="zh-CN" sz="900" b="0" smtClean="0">
                <a:solidFill>
                  <a:srgbClr val="FFFFFF">
                    <a:lumMod val="65000"/>
                  </a:srgbClr>
                </a:solidFill>
                <a:latin typeface="FrutigerNext LT Medium"/>
                <a:ea typeface="华文细黑"/>
              </a:rPr>
              <a:pPr eaLnBrk="0" hangingPunct="0">
                <a:lnSpc>
                  <a:spcPct val="85000"/>
                </a:lnSpc>
                <a:buClrTx/>
                <a:buFontTx/>
                <a:buNone/>
                <a:defRPr/>
              </a:pPr>
              <a:t>‹#›</a:t>
            </a:fld>
            <a:endParaRPr lang="en-GB" altLang="zh-CN" sz="900" b="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12" cstate="print"/>
          <a:srcRect/>
          <a:stretch>
            <a:fillRect/>
          </a:stretch>
        </p:blipFill>
        <p:spPr bwMode="auto">
          <a:xfrm>
            <a:off x="322266" y="6482934"/>
            <a:ext cx="2655887"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13" cstate="print"/>
          <a:srcRect/>
          <a:stretch>
            <a:fillRect/>
          </a:stretch>
        </p:blipFill>
        <p:spPr bwMode="auto">
          <a:xfrm>
            <a:off x="5567364" y="236293"/>
            <a:ext cx="3270250" cy="121424"/>
          </a:xfrm>
          <a:prstGeom prst="rect">
            <a:avLst/>
          </a:prstGeom>
          <a:noFill/>
        </p:spPr>
      </p:pic>
      <p:pic>
        <p:nvPicPr>
          <p:cNvPr id="15" name="Picture 87" descr="图片3副本"/>
          <p:cNvPicPr>
            <a:picLocks noChangeAspect="1" noChangeArrowheads="1"/>
          </p:cNvPicPr>
          <p:nvPr userDrawn="1"/>
        </p:nvPicPr>
        <p:blipFill>
          <a:blip r:embed="rId14"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2580668998"/>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6" r:id="rId3"/>
    <p:sldLayoutId id="2147483957" r:id="rId4"/>
    <p:sldLayoutId id="2147483958" r:id="rId5"/>
    <p:sldLayoutId id="2147483959" r:id="rId6"/>
    <p:sldLayoutId id="2147483960" r:id="rId7"/>
    <p:sldLayoutId id="2147483961" r:id="rId8"/>
    <p:sldLayoutId id="2147483962" r:id="rId9"/>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5pPr>
      <a:lvl6pPr marL="457075"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4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22"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9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806" indent="-342806"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45" indent="-2856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85" indent="-228537" algn="l" rtl="0" eaLnBrk="0" fontAlgn="base" hangingPunct="0">
        <a:lnSpc>
          <a:spcPct val="140000"/>
        </a:lnSpc>
        <a:spcBef>
          <a:spcPct val="0"/>
        </a:spcBef>
        <a:spcAft>
          <a:spcPct val="0"/>
        </a:spcAft>
        <a:buSzPct val="50000"/>
        <a:buFont typeface="Wingdings" pitchFamily="2" charset="2"/>
        <a:buChar char="n"/>
        <a:defRPr sz="1599">
          <a:solidFill>
            <a:schemeClr val="tx1"/>
          </a:solidFill>
          <a:latin typeface="FrutigerNext LT Regular" pitchFamily="34" charset="0"/>
          <a:ea typeface="+mn-ea"/>
          <a:cs typeface="+mn-cs"/>
        </a:defRPr>
      </a:lvl3pPr>
      <a:lvl4pPr marL="1599761" indent="-228537"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34" indent="-228537"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908"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6pPr>
      <a:lvl7pPr marL="2970981"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7pPr>
      <a:lvl8pPr marL="3428057"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8pPr>
      <a:lvl9pPr marL="3885130"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9pPr>
    </p:bodyStyle>
    <p:otherStyle>
      <a:defPPr>
        <a:defRPr lang="zh-CN"/>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2"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1" algn="l" defTabSz="914149" rtl="0" eaLnBrk="1" latinLnBrk="0" hangingPunct="1">
        <a:defRPr sz="1800" kern="1200">
          <a:solidFill>
            <a:schemeClr val="tx1"/>
          </a:solidFill>
          <a:latin typeface="+mn-lt"/>
          <a:ea typeface="+mn-ea"/>
          <a:cs typeface="+mn-cs"/>
        </a:defRPr>
      </a:lvl6pPr>
      <a:lvl7pPr marL="2742446"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3" algn="l" defTabSz="914149"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3" cstate="print"/>
          <a:srcRect r="5758"/>
          <a:stretch/>
        </p:blipFill>
        <p:spPr>
          <a:xfrm>
            <a:off x="0" y="0"/>
            <a:ext cx="9157648" cy="6859112"/>
          </a:xfrm>
          <a:prstGeom prst="rect">
            <a:avLst/>
          </a:prstGeom>
        </p:spPr>
      </p:pic>
    </p:spTree>
    <p:extLst>
      <p:ext uri="{BB962C8B-B14F-4D97-AF65-F5344CB8AC3E}">
        <p14:creationId xmlns:p14="http://schemas.microsoft.com/office/powerpoint/2010/main" val="1727880707"/>
      </p:ext>
    </p:extLst>
  </p:cSld>
  <p:clrMap bg1="lt1" tx1="dk1" bg2="lt2" tx2="dk2" accent1="accent1" accent2="accent2" accent3="accent3" accent4="accent4" accent5="accent5" accent6="accent6" hlink="hlink" folHlink="folHlink"/>
  <p:sldLayoutIdLst>
    <p:sldLayoutId id="2147483964" r:id="rId1"/>
  </p:sldLayoutIdLst>
  <p:timing>
    <p:tnLst>
      <p:par>
        <p:cTn id="1" dur="indefinite" restart="never" nodeType="tmRoot"/>
      </p:par>
    </p:tnLst>
  </p:timing>
  <p:txStyles>
    <p:titleStyle>
      <a:lvl1pPr algn="ctr" defTabSz="914172" rtl="0" eaLnBrk="1" latinLnBrk="0" hangingPunct="1">
        <a:spcBef>
          <a:spcPct val="0"/>
        </a:spcBef>
        <a:buNone/>
        <a:defRPr sz="4423" kern="1200">
          <a:solidFill>
            <a:schemeClr val="tx1"/>
          </a:solidFill>
          <a:latin typeface="+mj-lt"/>
          <a:ea typeface="+mj-ea"/>
          <a:cs typeface="+mj-cs"/>
        </a:defRPr>
      </a:lvl1pPr>
    </p:titleStyle>
    <p:bodyStyle>
      <a:lvl1pPr marL="342815" indent="-342815" algn="l" defTabSz="914172" rtl="0" eaLnBrk="1" latinLnBrk="0" hangingPunct="1">
        <a:spcBef>
          <a:spcPct val="20000"/>
        </a:spcBef>
        <a:buFont typeface="Arial" pitchFamily="34" charset="0"/>
        <a:buChar char="•"/>
        <a:defRPr sz="3223" kern="1200">
          <a:solidFill>
            <a:schemeClr val="tx1"/>
          </a:solidFill>
          <a:latin typeface="+mn-lt"/>
          <a:ea typeface="+mn-ea"/>
          <a:cs typeface="+mn-cs"/>
        </a:defRPr>
      </a:lvl1pPr>
      <a:lvl2pPr marL="742764" indent="-285678" algn="l" defTabSz="914172" rtl="0" eaLnBrk="1" latinLnBrk="0" hangingPunct="1">
        <a:spcBef>
          <a:spcPct val="20000"/>
        </a:spcBef>
        <a:buFont typeface="Arial" pitchFamily="34" charset="0"/>
        <a:buChar char="–"/>
        <a:defRPr sz="2774" kern="1200">
          <a:solidFill>
            <a:schemeClr val="tx1"/>
          </a:solidFill>
          <a:latin typeface="+mn-lt"/>
          <a:ea typeface="+mn-ea"/>
          <a:cs typeface="+mn-cs"/>
        </a:defRPr>
      </a:lvl2pPr>
      <a:lvl3pPr marL="1142713" indent="-228543" algn="l" defTabSz="914172"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800"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4pPr>
      <a:lvl5pPr marL="2056885"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5pPr>
      <a:lvl6pPr marL="2513971"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6pPr>
      <a:lvl7pPr marL="2971056"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7pPr>
      <a:lvl8pPr marL="3428141"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8pPr>
      <a:lvl9pPr marL="3885227" indent="-228543" algn="l" defTabSz="914172" rtl="0" eaLnBrk="1" latinLnBrk="0" hangingPunct="1">
        <a:spcBef>
          <a:spcPct val="20000"/>
        </a:spcBef>
        <a:buFont typeface="Arial" pitchFamily="34" charset="0"/>
        <a:buChar char="•"/>
        <a:defRPr sz="2024" kern="1200">
          <a:solidFill>
            <a:schemeClr val="tx1"/>
          </a:solidFill>
          <a:latin typeface="+mn-lt"/>
          <a:ea typeface="+mn-ea"/>
          <a:cs typeface="+mn-cs"/>
        </a:defRPr>
      </a:lvl9pPr>
    </p:bodyStyle>
    <p:otherStyle>
      <a:defPPr>
        <a:defRPr lang="zh-CN"/>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6" algn="l" defTabSz="914172" rtl="0" eaLnBrk="1" latinLnBrk="0" hangingPunct="1">
        <a:defRPr sz="1800" kern="1200">
          <a:solidFill>
            <a:schemeClr val="tx1"/>
          </a:solidFill>
          <a:latin typeface="+mn-lt"/>
          <a:ea typeface="+mn-ea"/>
          <a:cs typeface="+mn-cs"/>
        </a:defRPr>
      </a:lvl4pPr>
      <a:lvl5pPr marL="1828342" algn="l" defTabSz="914172" rtl="0" eaLnBrk="1" latinLnBrk="0" hangingPunct="1">
        <a:defRPr sz="1800" kern="1200">
          <a:solidFill>
            <a:schemeClr val="tx1"/>
          </a:solidFill>
          <a:latin typeface="+mn-lt"/>
          <a:ea typeface="+mn-ea"/>
          <a:cs typeface="+mn-cs"/>
        </a:defRPr>
      </a:lvl5pPr>
      <a:lvl6pPr marL="2285428" algn="l" defTabSz="914172" rtl="0" eaLnBrk="1" latinLnBrk="0" hangingPunct="1">
        <a:defRPr sz="1800" kern="1200">
          <a:solidFill>
            <a:schemeClr val="tx1"/>
          </a:solidFill>
          <a:latin typeface="+mn-lt"/>
          <a:ea typeface="+mn-ea"/>
          <a:cs typeface="+mn-cs"/>
        </a:defRPr>
      </a:lvl6pPr>
      <a:lvl7pPr marL="2742513"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4" algn="l" defTabSz="91417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274963"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Light" pitchFamily="34" charset="0"/>
              <a:ea typeface="MS PGothic" pitchFamily="34" charset="-128"/>
              <a:cs typeface="Arial" pitchFamily="34" charset="0"/>
            </a:endParaRPr>
          </a:p>
          <a:p>
            <a:pPr defTabSz="588022" eaLnBrk="0" hangingPunct="0">
              <a:lnSpc>
                <a:spcPct val="85000"/>
              </a:lnSpc>
              <a:buClrTx/>
              <a:buFontTx/>
              <a:buNone/>
            </a:pPr>
            <a:r>
              <a:rPr lang="de-DE" sz="750" b="0" dirty="0">
                <a:solidFill>
                  <a:srgbClr val="000000"/>
                </a:solidFill>
                <a:latin typeface="FrutigerNext LT Light" pitchFamily="34" charset="0"/>
                <a:ea typeface="MS PGothic" pitchFamily="34" charset="-128"/>
                <a:cs typeface="Arial" pitchFamily="34" charset="0"/>
              </a:rPr>
              <a:t>Page </a:t>
            </a:r>
            <a:fld id="{E68EC476-442B-4BB7-9603-F1440C241F3D}" type="slidenum">
              <a:rPr lang="de-DE" sz="750" b="0">
                <a:solidFill>
                  <a:srgbClr val="000000"/>
                </a:solidFill>
                <a:latin typeface="FrutigerNext LT Light" pitchFamily="34" charset="0"/>
                <a:ea typeface="MS PGothic" pitchFamily="34" charset="-128"/>
                <a:cs typeface="Arial" pitchFamily="34" charset="0"/>
              </a:rPr>
              <a:pPr defTabSz="588022" eaLnBrk="0" hangingPunct="0">
                <a:lnSpc>
                  <a:spcPct val="85000"/>
                </a:lnSpc>
                <a:buClrTx/>
                <a:buFontTx/>
                <a:buNone/>
              </a:pPr>
              <a:t>‹#›</a:t>
            </a:fld>
            <a:endParaRPr lang="en-GB" sz="750" b="0" dirty="0">
              <a:solidFill>
                <a:srgbClr val="000000"/>
              </a:solidFill>
              <a:latin typeface="FrutigerNext LT Light" pitchFamily="34" charset="0"/>
              <a:ea typeface="MS PGothic" pitchFamily="34" charset="-128"/>
              <a:cs typeface="Arial" pitchFamily="34" charset="0"/>
            </a:endParaRPr>
          </a:p>
        </p:txBody>
      </p:sp>
      <p:sp>
        <p:nvSpPr>
          <p:cNvPr id="63" name="Text Box 5"/>
          <p:cNvSpPr txBox="1">
            <a:spLocks noChangeArrowheads="1"/>
          </p:cNvSpPr>
          <p:nvPr userDrawn="1"/>
        </p:nvSpPr>
        <p:spPr bwMode="auto">
          <a:xfrm>
            <a:off x="3511426" y="6478591"/>
            <a:ext cx="2027158"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Light" pitchFamily="34" charset="0"/>
                <a:ea typeface="MS PGothic" pitchFamily="34" charset="-128"/>
                <a:cs typeface="Arial" pitchFamily="34" charset="0"/>
              </a:rPr>
              <a:t>HUAWEI TECHNOLOGIES CO., LTD.</a:t>
            </a:r>
          </a:p>
        </p:txBody>
      </p:sp>
      <p:pic>
        <p:nvPicPr>
          <p:cNvPr id="7" name="Picture 87" descr="图片3副本"/>
          <p:cNvPicPr>
            <a:picLocks noChangeAspect="1" noChangeArrowheads="1"/>
          </p:cNvPicPr>
          <p:nvPr userDrawn="1"/>
        </p:nvPicPr>
        <p:blipFill>
          <a:blip r:embed="rId7"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1320790993"/>
      </p:ext>
    </p:extLst>
  </p:cSld>
  <p:clrMap bg1="lt1" tx1="dk1" bg2="lt2" tx2="dk2" accent1="accent1" accent2="accent2" accent3="accent3" accent4="accent4" accent5="accent5" accent6="accent6" hlink="hlink" folHlink="folHlink"/>
  <p:sldLayoutIdLst>
    <p:sldLayoutId id="2147483967" r:id="rId1"/>
    <p:sldLayoutId id="2147483969" r:id="rId2"/>
    <p:sldLayoutId id="2147483970" r:id="rId3"/>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2" descr="F:\燕专属\客户文件\华为\11月\D-201311317-企业服务主打胶片统一美化-邱佳园-燕\文件\用图\背景-02-16-9-01.jpg"/>
          <p:cNvPicPr>
            <a:picLocks noChangeAspect="1" noChangeArrowheads="1"/>
          </p:cNvPicPr>
          <p:nvPr userDrawn="1"/>
        </p:nvPicPr>
        <p:blipFill>
          <a:blip r:embed="rId7" cstate="print"/>
          <a:srcRect/>
          <a:stretch>
            <a:fillRect/>
          </a:stretch>
        </p:blipFill>
        <p:spPr bwMode="auto">
          <a:xfrm>
            <a:off x="0" y="1"/>
            <a:ext cx="9144000" cy="6855884"/>
          </a:xfrm>
          <a:prstGeom prst="rect">
            <a:avLst/>
          </a:prstGeom>
          <a:noFill/>
        </p:spPr>
      </p:pic>
      <p:grpSp>
        <p:nvGrpSpPr>
          <p:cNvPr id="2" name="组合 13"/>
          <p:cNvGrpSpPr/>
          <p:nvPr userDrawn="1"/>
        </p:nvGrpSpPr>
        <p:grpSpPr>
          <a:xfrm>
            <a:off x="0" y="6783922"/>
            <a:ext cx="9144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8" cstate="print"/>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8" cstate="print"/>
            <a:srcRect r="5813"/>
            <a:stretch>
              <a:fillRect/>
            </a:stretch>
          </p:blipFill>
          <p:spPr bwMode="auto">
            <a:xfrm>
              <a:off x="527050" y="5087938"/>
              <a:ext cx="8616950" cy="55562"/>
            </a:xfrm>
            <a:prstGeom prst="rect">
              <a:avLst/>
            </a:prstGeom>
            <a:noFill/>
          </p:spPr>
        </p:pic>
      </p:grpSp>
      <p:sp>
        <p:nvSpPr>
          <p:cNvPr id="12" name="Rectangle 5"/>
          <p:cNvSpPr>
            <a:spLocks noChangeArrowheads="1"/>
          </p:cNvSpPr>
          <p:nvPr userDrawn="1"/>
        </p:nvSpPr>
        <p:spPr bwMode="auto">
          <a:xfrm>
            <a:off x="3040520" y="6500753"/>
            <a:ext cx="272055" cy="261257"/>
          </a:xfrm>
          <a:prstGeom prst="rect">
            <a:avLst/>
          </a:prstGeom>
          <a:noFill/>
          <a:ln w="9525">
            <a:noFill/>
            <a:miter lim="800000"/>
            <a:headEnd/>
            <a:tailEnd/>
          </a:ln>
        </p:spPr>
        <p:txBody>
          <a:bodyPr lIns="0" tIns="0" rIns="0" bIns="0"/>
          <a:lstStyle/>
          <a:p>
            <a:pPr eaLnBrk="0" hangingPunct="0">
              <a:lnSpc>
                <a:spcPct val="85000"/>
              </a:lnSpc>
              <a:buClrTx/>
              <a:buFontTx/>
              <a:buNone/>
              <a:defRPr/>
            </a:pPr>
            <a:fld id="{F350CB96-EF0E-44F1-90D2-2D2DCEB1810F}" type="slidenum">
              <a:rPr lang="de-DE" altLang="zh-CN" sz="900" b="0" smtClean="0">
                <a:solidFill>
                  <a:srgbClr val="FFFFFF">
                    <a:lumMod val="65000"/>
                  </a:srgbClr>
                </a:solidFill>
                <a:latin typeface="FrutigerNext LT Medium"/>
                <a:ea typeface="华文细黑"/>
              </a:rPr>
              <a:pPr eaLnBrk="0" hangingPunct="0">
                <a:lnSpc>
                  <a:spcPct val="85000"/>
                </a:lnSpc>
                <a:buClrTx/>
                <a:buFontTx/>
                <a:buNone/>
                <a:defRPr/>
              </a:pPr>
              <a:t>‹#›</a:t>
            </a:fld>
            <a:endParaRPr lang="en-GB" altLang="zh-CN" sz="900" b="0" dirty="0">
              <a:solidFill>
                <a:srgbClr val="FFFFFF">
                  <a:lumMod val="65000"/>
                </a:srgbClr>
              </a:solidFill>
              <a:latin typeface="FrutigerNext LT Medium"/>
              <a:ea typeface="华文细黑"/>
            </a:endParaRPr>
          </a:p>
        </p:txBody>
      </p:sp>
      <p:pic>
        <p:nvPicPr>
          <p:cNvPr id="10" name="Picture 2" descr="C:\Users\z00124665\Desktop\图形1.wmf"/>
          <p:cNvPicPr>
            <a:picLocks noChangeAspect="1" noChangeArrowheads="1"/>
          </p:cNvPicPr>
          <p:nvPr userDrawn="1"/>
        </p:nvPicPr>
        <p:blipFill>
          <a:blip r:embed="rId9" cstate="print"/>
          <a:srcRect/>
          <a:stretch>
            <a:fillRect/>
          </a:stretch>
        </p:blipFill>
        <p:spPr bwMode="auto">
          <a:xfrm>
            <a:off x="322266" y="6482934"/>
            <a:ext cx="2655887"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10" cstate="print"/>
          <a:srcRect/>
          <a:stretch>
            <a:fillRect/>
          </a:stretch>
        </p:blipFill>
        <p:spPr bwMode="auto">
          <a:xfrm>
            <a:off x="5567364" y="236293"/>
            <a:ext cx="3270250" cy="121424"/>
          </a:xfrm>
          <a:prstGeom prst="rect">
            <a:avLst/>
          </a:prstGeom>
          <a:noFill/>
        </p:spPr>
      </p:pic>
      <p:pic>
        <p:nvPicPr>
          <p:cNvPr id="16" name="Picture 87" descr="图片3副本"/>
          <p:cNvPicPr>
            <a:picLocks noChangeAspect="1" noChangeArrowheads="1"/>
          </p:cNvPicPr>
          <p:nvPr userDrawn="1"/>
        </p:nvPicPr>
        <p:blipFill>
          <a:blip r:embed="rId11"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2408709375"/>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199"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799" b="1">
          <a:solidFill>
            <a:srgbClr val="990000"/>
          </a:solidFill>
          <a:latin typeface="FrutigerNext LT Medium" pitchFamily="34" charset="0"/>
          <a:ea typeface="黑体" pitchFamily="49" charset="-122"/>
          <a:cs typeface="宋体" charset="-122"/>
        </a:defRPr>
      </a:lvl5pPr>
      <a:lvl6pPr marL="457075"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6pPr>
      <a:lvl7pPr marL="914149"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7pPr>
      <a:lvl8pPr marL="1371222"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8pPr>
      <a:lvl9pPr marL="1828297" algn="l" rtl="0" eaLnBrk="1" fontAlgn="base" hangingPunct="1">
        <a:spcBef>
          <a:spcPct val="0"/>
        </a:spcBef>
        <a:spcAft>
          <a:spcPct val="0"/>
        </a:spcAft>
        <a:defRPr sz="3199" b="1">
          <a:solidFill>
            <a:srgbClr val="990000"/>
          </a:solidFill>
          <a:latin typeface="FrutigerNext LT Medium" pitchFamily="34" charset="0"/>
          <a:ea typeface="华文细黑" pitchFamily="2" charset="-122"/>
          <a:cs typeface="宋体" charset="-122"/>
        </a:defRPr>
      </a:lvl9pPr>
    </p:titleStyle>
    <p:bodyStyle>
      <a:lvl1pPr marL="342806" indent="-342806"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745" indent="-285672"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2685" indent="-228537" algn="l" rtl="0" eaLnBrk="0" fontAlgn="base" hangingPunct="0">
        <a:lnSpc>
          <a:spcPct val="140000"/>
        </a:lnSpc>
        <a:spcBef>
          <a:spcPct val="0"/>
        </a:spcBef>
        <a:spcAft>
          <a:spcPct val="0"/>
        </a:spcAft>
        <a:buSzPct val="50000"/>
        <a:buFont typeface="Wingdings" pitchFamily="2" charset="2"/>
        <a:buChar char="n"/>
        <a:defRPr sz="1599">
          <a:solidFill>
            <a:schemeClr val="tx1"/>
          </a:solidFill>
          <a:latin typeface="FrutigerNext LT Regular" pitchFamily="34" charset="0"/>
          <a:ea typeface="+mn-ea"/>
          <a:cs typeface="+mn-cs"/>
        </a:defRPr>
      </a:lvl3pPr>
      <a:lvl4pPr marL="1599761" indent="-228537"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6834" indent="-228537"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3908"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6pPr>
      <a:lvl7pPr marL="2970981"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7pPr>
      <a:lvl8pPr marL="3428057"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8pPr>
      <a:lvl9pPr marL="3885130" indent="-228537" algn="l" rtl="0" eaLnBrk="1" fontAlgn="base" hangingPunct="1">
        <a:spcBef>
          <a:spcPct val="20000"/>
        </a:spcBef>
        <a:spcAft>
          <a:spcPct val="0"/>
        </a:spcAft>
        <a:buFont typeface="Arial" charset="0"/>
        <a:buChar char="~"/>
        <a:defRPr sz="1599">
          <a:solidFill>
            <a:schemeClr val="tx1"/>
          </a:solidFill>
          <a:latin typeface="+mn-lt"/>
          <a:ea typeface="+mn-ea"/>
          <a:cs typeface="+mn-cs"/>
        </a:defRPr>
      </a:lvl9pPr>
    </p:bodyStyle>
    <p:otherStyle>
      <a:defPPr>
        <a:defRPr lang="zh-CN"/>
      </a:defPPr>
      <a:lvl1pPr marL="0" algn="l" defTabSz="914149" rtl="0" eaLnBrk="1" latinLnBrk="0" hangingPunct="1">
        <a:defRPr sz="1800" kern="1200">
          <a:solidFill>
            <a:schemeClr val="tx1"/>
          </a:solidFill>
          <a:latin typeface="+mn-lt"/>
          <a:ea typeface="+mn-ea"/>
          <a:cs typeface="+mn-cs"/>
        </a:defRPr>
      </a:lvl1pPr>
      <a:lvl2pPr marL="457075" algn="l" defTabSz="914149" rtl="0" eaLnBrk="1" latinLnBrk="0" hangingPunct="1">
        <a:defRPr sz="1800" kern="1200">
          <a:solidFill>
            <a:schemeClr val="tx1"/>
          </a:solidFill>
          <a:latin typeface="+mn-lt"/>
          <a:ea typeface="+mn-ea"/>
          <a:cs typeface="+mn-cs"/>
        </a:defRPr>
      </a:lvl2pPr>
      <a:lvl3pPr marL="914149" algn="l" defTabSz="914149" rtl="0" eaLnBrk="1" latinLnBrk="0" hangingPunct="1">
        <a:defRPr sz="1800" kern="1200">
          <a:solidFill>
            <a:schemeClr val="tx1"/>
          </a:solidFill>
          <a:latin typeface="+mn-lt"/>
          <a:ea typeface="+mn-ea"/>
          <a:cs typeface="+mn-cs"/>
        </a:defRPr>
      </a:lvl3pPr>
      <a:lvl4pPr marL="1371222" algn="l" defTabSz="914149" rtl="0" eaLnBrk="1" latinLnBrk="0" hangingPunct="1">
        <a:defRPr sz="1800" kern="1200">
          <a:solidFill>
            <a:schemeClr val="tx1"/>
          </a:solidFill>
          <a:latin typeface="+mn-lt"/>
          <a:ea typeface="+mn-ea"/>
          <a:cs typeface="+mn-cs"/>
        </a:defRPr>
      </a:lvl4pPr>
      <a:lvl5pPr marL="1828297" algn="l" defTabSz="914149" rtl="0" eaLnBrk="1" latinLnBrk="0" hangingPunct="1">
        <a:defRPr sz="1800" kern="1200">
          <a:solidFill>
            <a:schemeClr val="tx1"/>
          </a:solidFill>
          <a:latin typeface="+mn-lt"/>
          <a:ea typeface="+mn-ea"/>
          <a:cs typeface="+mn-cs"/>
        </a:defRPr>
      </a:lvl5pPr>
      <a:lvl6pPr marL="2285371" algn="l" defTabSz="914149" rtl="0" eaLnBrk="1" latinLnBrk="0" hangingPunct="1">
        <a:defRPr sz="1800" kern="1200">
          <a:solidFill>
            <a:schemeClr val="tx1"/>
          </a:solidFill>
          <a:latin typeface="+mn-lt"/>
          <a:ea typeface="+mn-ea"/>
          <a:cs typeface="+mn-cs"/>
        </a:defRPr>
      </a:lvl6pPr>
      <a:lvl7pPr marL="2742446" algn="l" defTabSz="914149" rtl="0" eaLnBrk="1" latinLnBrk="0" hangingPunct="1">
        <a:defRPr sz="1800" kern="1200">
          <a:solidFill>
            <a:schemeClr val="tx1"/>
          </a:solidFill>
          <a:latin typeface="+mn-lt"/>
          <a:ea typeface="+mn-ea"/>
          <a:cs typeface="+mn-cs"/>
        </a:defRPr>
      </a:lvl7pPr>
      <a:lvl8pPr marL="3199520" algn="l" defTabSz="914149" rtl="0" eaLnBrk="1" latinLnBrk="0" hangingPunct="1">
        <a:defRPr sz="1800" kern="1200">
          <a:solidFill>
            <a:schemeClr val="tx1"/>
          </a:solidFill>
          <a:latin typeface="+mn-lt"/>
          <a:ea typeface="+mn-ea"/>
          <a:cs typeface="+mn-cs"/>
        </a:defRPr>
      </a:lvl8pPr>
      <a:lvl9pPr marL="3656593" algn="l" defTabSz="91414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 name="Picture 5" descr="C:\Users\z00205060\Desktop\CP项目\规范类文件\新建文件夹\巴展视觉物料规范-20.jpg"/>
          <p:cNvPicPr>
            <a:picLocks noChangeAspect="1" noChangeArrowheads="1"/>
          </p:cNvPicPr>
          <p:nvPr userDrawn="1"/>
        </p:nvPicPr>
        <p:blipFill>
          <a:blip r:embed="rId3" cstate="screen"/>
          <a:srcRect/>
          <a:stretch>
            <a:fillRect/>
          </a:stretch>
        </p:blipFill>
        <p:spPr bwMode="auto">
          <a:xfrm>
            <a:off x="0" y="0"/>
            <a:ext cx="9144000" cy="6858736"/>
          </a:xfrm>
          <a:prstGeom prst="rect">
            <a:avLst/>
          </a:prstGeom>
          <a:noFill/>
        </p:spPr>
      </p:pic>
      <p:pic>
        <p:nvPicPr>
          <p:cNvPr id="55" name="Picture 77" descr="Logo"/>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8135512" y="5787562"/>
            <a:ext cx="529691"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8692" name="Rectangle 36"/>
          <p:cNvSpPr>
            <a:spLocks noGrp="1" noChangeArrowheads="1"/>
          </p:cNvSpPr>
          <p:nvPr>
            <p:ph type="title"/>
          </p:nvPr>
        </p:nvSpPr>
        <p:spPr bwMode="auto">
          <a:xfrm>
            <a:off x="585635" y="488950"/>
            <a:ext cx="8229838" cy="114300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CN" dirty="0" smtClean="0"/>
              <a:t>Content</a:t>
            </a:r>
          </a:p>
        </p:txBody>
      </p:sp>
    </p:spTree>
  </p:cSld>
  <p:clrMap bg1="lt1" tx1="dk1" bg2="lt2" tx2="dk2" accent1="accent1" accent2="accent2" accent3="accent3" accent4="accent4" accent5="accent5" accent6="accent6" hlink="hlink" folHlink="folHlink"/>
  <p:sldLayoutIdLst>
    <p:sldLayoutId id="2147483709" r:id="rId1"/>
  </p:sldLayoutIdLst>
  <p:timing>
    <p:tnLst>
      <p:par>
        <p:cTn id="1" dur="indefinite" restart="never" nodeType="tmRoot"/>
      </p:par>
    </p:tnLst>
  </p:timing>
  <p:txStyles>
    <p:titleStyle>
      <a:lvl1pPr algn="l" rtl="0" eaLnBrk="1" fontAlgn="base" hangingPunct="1">
        <a:spcBef>
          <a:spcPct val="0"/>
        </a:spcBef>
        <a:spcAft>
          <a:spcPct val="0"/>
        </a:spcAft>
        <a:defRPr sz="3599" b="0">
          <a:solidFill>
            <a:schemeClr val="tx1">
              <a:lumMod val="75000"/>
              <a:lumOff val="25000"/>
            </a:schemeClr>
          </a:solidFill>
          <a:latin typeface="FrutigerNext LT Light" pitchFamily="34" charset="0"/>
          <a:ea typeface="+mj-ea"/>
          <a:cs typeface="+mj-cs"/>
        </a:defRPr>
      </a:lvl1pPr>
      <a:lvl2pPr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35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lnSpc>
          <a:spcPct val="125000"/>
        </a:lnSpc>
        <a:spcBef>
          <a:spcPct val="20000"/>
        </a:spcBef>
        <a:spcAft>
          <a:spcPct val="0"/>
        </a:spcAft>
        <a:buClr>
          <a:schemeClr val="tx2"/>
        </a:buClr>
        <a:buNone/>
        <a:defRPr sz="2399" b="0">
          <a:solidFill>
            <a:schemeClr val="tx1">
              <a:lumMod val="75000"/>
              <a:lumOff val="25000"/>
            </a:schemeClr>
          </a:solidFill>
          <a:latin typeface="微软雅黑" pitchFamily="34" charset="-122"/>
          <a:ea typeface="微软雅黑" pitchFamily="34" charset="-122"/>
          <a:cs typeface="+mn-cs"/>
        </a:defRPr>
      </a:lvl1pPr>
      <a:lvl2pPr marL="557073" indent="-214259" algn="l" rtl="0" eaLnBrk="1" fontAlgn="base" hangingPunct="1">
        <a:lnSpc>
          <a:spcPct val="125000"/>
        </a:lnSpc>
        <a:spcBef>
          <a:spcPct val="20000"/>
        </a:spcBef>
        <a:spcAft>
          <a:spcPct val="0"/>
        </a:spcAft>
        <a:buFont typeface="Arial" charset="0"/>
        <a:buNone/>
        <a:defRPr sz="2099" b="0">
          <a:solidFill>
            <a:schemeClr val="tx1">
              <a:lumMod val="75000"/>
              <a:lumOff val="25000"/>
            </a:schemeClr>
          </a:solidFill>
          <a:latin typeface="微软雅黑" pitchFamily="34" charset="-122"/>
          <a:ea typeface="微软雅黑" pitchFamily="34" charset="-122"/>
          <a:cs typeface="+mn-cs"/>
        </a:defRPr>
      </a:lvl2pPr>
      <a:lvl3pPr marL="857035" indent="-171407" algn="l" rtl="0" eaLnBrk="1" fontAlgn="base" hangingPunct="1">
        <a:lnSpc>
          <a:spcPct val="125000"/>
        </a:lnSpc>
        <a:spcBef>
          <a:spcPct val="20000"/>
        </a:spcBef>
        <a:spcAft>
          <a:spcPct val="0"/>
        </a:spcAft>
        <a:buFont typeface="FrutigerNext LT Medium" pitchFamily="34" charset="0"/>
        <a:buNone/>
        <a:defRPr sz="1800" b="0">
          <a:solidFill>
            <a:schemeClr val="tx1">
              <a:lumMod val="75000"/>
              <a:lumOff val="25000"/>
            </a:schemeClr>
          </a:solidFill>
          <a:latin typeface="微软雅黑" pitchFamily="34" charset="-122"/>
          <a:ea typeface="微软雅黑" pitchFamily="34" charset="-122"/>
          <a:cs typeface="+mn-cs"/>
        </a:defRPr>
      </a:lvl3pPr>
      <a:lvl4pPr marL="1199850" indent="-171407" algn="l" rtl="0" eaLnBrk="1" fontAlgn="base" hangingPunct="1">
        <a:lnSpc>
          <a:spcPct val="125000"/>
        </a:lnSpc>
        <a:spcBef>
          <a:spcPct val="20000"/>
        </a:spcBef>
        <a:spcAft>
          <a:spcPct val="0"/>
        </a:spcAft>
        <a:buNone/>
        <a:defRPr sz="1500" b="0">
          <a:solidFill>
            <a:schemeClr val="tx1">
              <a:lumMod val="75000"/>
              <a:lumOff val="25000"/>
            </a:schemeClr>
          </a:solidFill>
          <a:latin typeface="微软雅黑" pitchFamily="34" charset="-122"/>
          <a:ea typeface="微软雅黑" pitchFamily="34" charset="-122"/>
          <a:cs typeface="+mn-cs"/>
        </a:defRPr>
      </a:lvl4pPr>
      <a:lvl5pPr marL="1542665" indent="-171407" algn="l" rtl="0" eaLnBrk="1" fontAlgn="base" hangingPunct="1">
        <a:lnSpc>
          <a:spcPct val="125000"/>
        </a:lnSpc>
        <a:spcBef>
          <a:spcPct val="20000"/>
        </a:spcBef>
        <a:spcAft>
          <a:spcPct val="0"/>
        </a:spcAft>
        <a:buFont typeface="Arial" charset="0"/>
        <a:buNone/>
        <a:defRPr sz="1500" b="0">
          <a:solidFill>
            <a:schemeClr val="tx1">
              <a:lumMod val="75000"/>
              <a:lumOff val="25000"/>
            </a:schemeClr>
          </a:solidFill>
          <a:latin typeface="微软雅黑" pitchFamily="34" charset="-122"/>
          <a:ea typeface="微软雅黑" pitchFamily="34" charset="-122"/>
          <a:cs typeface="+mn-cs"/>
        </a:defRPr>
      </a:lvl5pPr>
      <a:lvl6pPr marL="1885479" indent="-171407" algn="l" rtl="0" eaLnBrk="1" fontAlgn="base" hangingPunct="1">
        <a:lnSpc>
          <a:spcPct val="125000"/>
        </a:lnSpc>
        <a:spcBef>
          <a:spcPct val="20000"/>
        </a:spcBef>
        <a:spcAft>
          <a:spcPct val="0"/>
        </a:spcAft>
        <a:buFont typeface="Arial" charset="0"/>
        <a:buChar char="~"/>
        <a:defRPr sz="1500">
          <a:solidFill>
            <a:srgbClr val="808080"/>
          </a:solidFill>
          <a:latin typeface="+mn-lt"/>
          <a:ea typeface="+mn-ea"/>
          <a:cs typeface="+mn-cs"/>
        </a:defRPr>
      </a:lvl6pPr>
      <a:lvl7pPr marL="2228292" indent="-171407" algn="l" rtl="0" eaLnBrk="1" fontAlgn="base" hangingPunct="1">
        <a:lnSpc>
          <a:spcPct val="125000"/>
        </a:lnSpc>
        <a:spcBef>
          <a:spcPct val="20000"/>
        </a:spcBef>
        <a:spcAft>
          <a:spcPct val="0"/>
        </a:spcAft>
        <a:buFont typeface="Arial" charset="0"/>
        <a:buChar char="~"/>
        <a:defRPr sz="1500">
          <a:solidFill>
            <a:srgbClr val="808080"/>
          </a:solidFill>
          <a:latin typeface="+mn-lt"/>
          <a:ea typeface="+mn-ea"/>
          <a:cs typeface="+mn-cs"/>
        </a:defRPr>
      </a:lvl7pPr>
      <a:lvl8pPr marL="2571106" indent="-171407" algn="l" rtl="0" eaLnBrk="1" fontAlgn="base" hangingPunct="1">
        <a:lnSpc>
          <a:spcPct val="125000"/>
        </a:lnSpc>
        <a:spcBef>
          <a:spcPct val="20000"/>
        </a:spcBef>
        <a:spcAft>
          <a:spcPct val="0"/>
        </a:spcAft>
        <a:buFont typeface="Arial" charset="0"/>
        <a:buChar char="~"/>
        <a:defRPr sz="1500">
          <a:solidFill>
            <a:srgbClr val="808080"/>
          </a:solidFill>
          <a:latin typeface="+mn-lt"/>
          <a:ea typeface="+mn-ea"/>
          <a:cs typeface="+mn-cs"/>
        </a:defRPr>
      </a:lvl8pPr>
      <a:lvl9pPr marL="2913921" indent="-171407" algn="l" rtl="0" eaLnBrk="1" fontAlgn="base" hangingPunct="1">
        <a:lnSpc>
          <a:spcPct val="125000"/>
        </a:lnSpc>
        <a:spcBef>
          <a:spcPct val="20000"/>
        </a:spcBef>
        <a:spcAft>
          <a:spcPct val="0"/>
        </a:spcAft>
        <a:buFont typeface="Arial" charset="0"/>
        <a:buChar char="~"/>
        <a:defRPr sz="1500">
          <a:solidFill>
            <a:srgbClr val="808080"/>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6" cstate="screen">
              <a:duotone>
                <a:prstClr val="black"/>
                <a:schemeClr val="accent4">
                  <a:tint val="45000"/>
                  <a:satMod val="400000"/>
                </a:schemeClr>
              </a:duotone>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523738"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latin typeface="FrutigerNext LT Regular" pitchFamily="34" charset="0"/>
              <a:ea typeface="MS PGothic" pitchFamily="34" charset="-128"/>
            </a:endParaRPr>
          </a:p>
          <a:p>
            <a:pPr defTabSz="588022" eaLnBrk="0" hangingPunct="0">
              <a:lnSpc>
                <a:spcPct val="85000"/>
              </a:lnSpc>
              <a:buClrTx/>
              <a:buFontTx/>
              <a:buNone/>
            </a:pPr>
            <a:r>
              <a:rPr lang="de-DE" sz="750" b="0" dirty="0">
                <a:latin typeface="FrutigerNext LT Regular" pitchFamily="34" charset="0"/>
                <a:ea typeface="MS PGothic" pitchFamily="34" charset="-128"/>
              </a:rPr>
              <a:t>Page </a:t>
            </a:r>
            <a:fld id="{E68EC476-442B-4BB7-9603-F1440C241F3D}" type="slidenum">
              <a:rPr lang="de-DE" sz="750" b="0">
                <a:latin typeface="FrutigerNext LT Regular" pitchFamily="34" charset="0"/>
                <a:ea typeface="MS PGothic" pitchFamily="34" charset="-128"/>
              </a:rPr>
              <a:pPr defTabSz="588022" eaLnBrk="0" hangingPunct="0">
                <a:lnSpc>
                  <a:spcPct val="85000"/>
                </a:lnSpc>
                <a:buClrTx/>
                <a:buFontTx/>
                <a:buNone/>
              </a:pPr>
              <a:t>‹#›</a:t>
            </a:fld>
            <a:endParaRPr lang="en-GB" sz="750" b="0" dirty="0">
              <a:latin typeface="FrutigerNext LT Regular" pitchFamily="34" charset="0"/>
              <a:ea typeface="MS PGothic" pitchFamily="34" charset="-128"/>
            </a:endParaRPr>
          </a:p>
        </p:txBody>
      </p:sp>
      <p:sp>
        <p:nvSpPr>
          <p:cNvPr id="63" name="Text Box 5"/>
          <p:cNvSpPr txBox="1">
            <a:spLocks noChangeArrowheads="1"/>
          </p:cNvSpPr>
          <p:nvPr userDrawn="1"/>
        </p:nvSpPr>
        <p:spPr bwMode="auto">
          <a:xfrm>
            <a:off x="3530965" y="6478591"/>
            <a:ext cx="2083263"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ctr" defTabSz="685628" eaLnBrk="0" fontAlgn="auto" latinLnBrk="0" hangingPunct="0">
              <a:lnSpc>
                <a:spcPct val="100000"/>
              </a:lnSpc>
              <a:spcBef>
                <a:spcPts val="0"/>
              </a:spcBef>
              <a:spcAft>
                <a:spcPts val="0"/>
              </a:spcAft>
              <a:buClrTx/>
              <a:buSzTx/>
              <a:buFontTx/>
              <a:buNone/>
              <a:tabLst/>
              <a:defRPr/>
            </a:pPr>
            <a:r>
              <a:rPr kumimoji="0" lang="en-US" altLang="zh-CN" sz="1050" b="0" i="0" u="none" strike="noStrike" kern="0" cap="none" spc="0" normalizeH="0" baseline="0" noProof="0" dirty="0" smtClean="0">
                <a:ln>
                  <a:noFill/>
                </a:ln>
                <a:solidFill>
                  <a:srgbClr val="000000">
                    <a:lumMod val="65000"/>
                    <a:lumOff val="35000"/>
                  </a:srgbClr>
                </a:solidFill>
                <a:effectLst/>
                <a:uLnTx/>
                <a:uFillTx/>
                <a:latin typeface="FrutigerNext LT Regular" pitchFamily="34" charset="0"/>
                <a:ea typeface="MS PGothic" pitchFamily="34" charset="-128"/>
              </a:rPr>
              <a:t>HUAWEI TECHNOLOGIES CO., LTD.</a:t>
            </a:r>
          </a:p>
        </p:txBody>
      </p:sp>
      <p:pic>
        <p:nvPicPr>
          <p:cNvPr id="7" name="Picture 87" descr="图片3副本"/>
          <p:cNvPicPr>
            <a:picLocks noChangeAspect="1" noChangeArrowheads="1"/>
          </p:cNvPicPr>
          <p:nvPr userDrawn="1"/>
        </p:nvPicPr>
        <p:blipFill>
          <a:blip r:embed="rId8"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694" r:id="rId1"/>
    <p:sldLayoutId id="2147483745" r:id="rId2"/>
    <p:sldLayoutId id="2147483984" r:id="rId3"/>
    <p:sldLayoutId id="2147483985" r:id="rId4"/>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523738"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Regular" pitchFamily="34" charset="0"/>
              <a:ea typeface="MS PGothic" pitchFamily="34" charset="-128"/>
            </a:endParaRPr>
          </a:p>
          <a:p>
            <a:pPr defTabSz="588022" eaLnBrk="0" hangingPunct="0">
              <a:lnSpc>
                <a:spcPct val="85000"/>
              </a:lnSpc>
              <a:buClrTx/>
              <a:buFontTx/>
              <a:buNone/>
            </a:pPr>
            <a:r>
              <a:rPr lang="de-DE" sz="750" b="0" dirty="0">
                <a:solidFill>
                  <a:srgbClr val="000000"/>
                </a:solidFill>
                <a:latin typeface="FrutigerNext LT Regular" pitchFamily="34" charset="0"/>
                <a:ea typeface="MS PGothic" pitchFamily="34" charset="-128"/>
              </a:rPr>
              <a:t>Page </a:t>
            </a:r>
            <a:fld id="{E68EC476-442B-4BB7-9603-F1440C241F3D}" type="slidenum">
              <a:rPr lang="de-DE" sz="750" b="0">
                <a:solidFill>
                  <a:srgbClr val="000000"/>
                </a:solidFill>
                <a:latin typeface="FrutigerNext LT Regular" pitchFamily="34" charset="0"/>
                <a:ea typeface="MS PGothic" pitchFamily="34" charset="-128"/>
              </a:rPr>
              <a:pPr defTabSz="588022" eaLnBrk="0" hangingPunct="0">
                <a:lnSpc>
                  <a:spcPct val="85000"/>
                </a:lnSpc>
                <a:buClrTx/>
                <a:buFontTx/>
                <a:buNone/>
              </a:pPr>
              <a:t>‹#›</a:t>
            </a:fld>
            <a:endParaRPr lang="en-GB" sz="750" b="0" dirty="0">
              <a:solidFill>
                <a:srgbClr val="000000"/>
              </a:solidFill>
              <a:latin typeface="FrutigerNext LT Regular" pitchFamily="34" charset="0"/>
              <a:ea typeface="MS PGothic" pitchFamily="34" charset="-128"/>
            </a:endParaRPr>
          </a:p>
        </p:txBody>
      </p:sp>
      <p:sp>
        <p:nvSpPr>
          <p:cNvPr id="63" name="Text Box 5"/>
          <p:cNvSpPr txBox="1">
            <a:spLocks noChangeArrowheads="1"/>
          </p:cNvSpPr>
          <p:nvPr userDrawn="1"/>
        </p:nvSpPr>
        <p:spPr bwMode="auto">
          <a:xfrm>
            <a:off x="3530965" y="6478591"/>
            <a:ext cx="2083263"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Regular" pitchFamily="34" charset="0"/>
                <a:ea typeface="MS PGothic" pitchFamily="34" charset="-128"/>
              </a:rPr>
              <a:t>HUAWEI TECHNOLOGIES CO., LTD.</a:t>
            </a:r>
          </a:p>
        </p:txBody>
      </p:sp>
      <p:pic>
        <p:nvPicPr>
          <p:cNvPr id="7" name="Picture 87" descr="图片3副本"/>
          <p:cNvPicPr>
            <a:picLocks noChangeAspect="1" noChangeArrowheads="1"/>
          </p:cNvPicPr>
          <p:nvPr userDrawn="1"/>
        </p:nvPicPr>
        <p:blipFill>
          <a:blip r:embed="rId6"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840" r:id="rId1"/>
    <p:sldLayoutId id="2147483845" r:id="rId2"/>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 descr="C:\Users\z00205060\Desktop\CP项目\规范类文件\新建文件夹\巴展视觉物料规范-14.jpg"/>
          <p:cNvPicPr>
            <a:picLocks noChangeAspect="1" noChangeArrowheads="1"/>
          </p:cNvPicPr>
          <p:nvPr userDrawn="1"/>
        </p:nvPicPr>
        <p:blipFill>
          <a:blip r:embed="rId3" cstate="screen"/>
          <a:srcRect/>
          <a:stretch>
            <a:fillRect/>
          </a:stretch>
        </p:blipFill>
        <p:spPr bwMode="auto">
          <a:xfrm>
            <a:off x="0" y="0"/>
            <a:ext cx="9144000" cy="6858735"/>
          </a:xfrm>
          <a:prstGeom prst="rect">
            <a:avLst/>
          </a:prstGeom>
          <a:noFill/>
        </p:spPr>
      </p:pic>
      <p:sp>
        <p:nvSpPr>
          <p:cNvPr id="1487888" name="Text Box 16"/>
          <p:cNvSpPr txBox="1">
            <a:spLocks noChangeArrowheads="1"/>
          </p:cNvSpPr>
          <p:nvPr/>
        </p:nvSpPr>
        <p:spPr bwMode="auto">
          <a:xfrm>
            <a:off x="1646279" y="2083044"/>
            <a:ext cx="6027612" cy="784702"/>
          </a:xfrm>
          <a:prstGeom prst="rect">
            <a:avLst/>
          </a:prstGeom>
          <a:noFill/>
          <a:ln w="9525">
            <a:noFill/>
            <a:miter lim="800000"/>
            <a:headEnd/>
            <a:tailEnd/>
          </a:ln>
        </p:spPr>
        <p:txBody>
          <a:bodyPr wrap="none">
            <a:spAutoFit/>
          </a:bodyPr>
          <a:lstStyle/>
          <a:p>
            <a:pPr eaLnBrk="0" hangingPunct="0">
              <a:buClrTx/>
              <a:buFontTx/>
              <a:buNone/>
            </a:pPr>
            <a:r>
              <a:rPr lang="ru-RU" altLang="zh-CN" sz="4499" b="0" dirty="0" smtClean="0">
                <a:solidFill>
                  <a:srgbClr val="CC0000"/>
                </a:solidFill>
                <a:latin typeface="Arial" panose="020B0604020202020204" pitchFamily="34" charset="0"/>
                <a:ea typeface="MS PGothic" pitchFamily="34" charset="-128"/>
                <a:cs typeface="Arial" panose="020B0604020202020204" pitchFamily="34" charset="0"/>
              </a:rPr>
              <a:t>Спасибо</a:t>
            </a:r>
            <a:r>
              <a:rPr lang="en-US" altLang="zh-CN" sz="4499" b="0" dirty="0" smtClean="0">
                <a:solidFill>
                  <a:srgbClr val="CC0000"/>
                </a:solidFill>
                <a:latin typeface="Arial" panose="020B0604020202020204" pitchFamily="34" charset="0"/>
                <a:ea typeface="MS PGothic" pitchFamily="34" charset="-128"/>
                <a:cs typeface="Arial" panose="020B0604020202020204" pitchFamily="34" charset="0"/>
              </a:rPr>
              <a:t> </a:t>
            </a:r>
            <a:r>
              <a:rPr lang="ru-RU" altLang="zh-CN" sz="4499" b="0" dirty="0" smtClean="0">
                <a:solidFill>
                  <a:srgbClr val="CC0000"/>
                </a:solidFill>
                <a:latin typeface="Arial" panose="020B0604020202020204" pitchFamily="34" charset="0"/>
                <a:ea typeface="MS PGothic" pitchFamily="34" charset="-128"/>
                <a:cs typeface="Arial" panose="020B0604020202020204" pitchFamily="34" charset="0"/>
              </a:rPr>
              <a:t>за</a:t>
            </a:r>
            <a:r>
              <a:rPr lang="ru-RU" altLang="zh-CN" sz="4499" b="0" baseline="0" dirty="0" smtClean="0">
                <a:solidFill>
                  <a:srgbClr val="CC0000"/>
                </a:solidFill>
                <a:latin typeface="Arial" panose="020B0604020202020204" pitchFamily="34" charset="0"/>
                <a:ea typeface="MS PGothic" pitchFamily="34" charset="-128"/>
                <a:cs typeface="Arial" panose="020B0604020202020204" pitchFamily="34" charset="0"/>
              </a:rPr>
              <a:t> внимание</a:t>
            </a:r>
            <a:endParaRPr lang="en-US" altLang="zh-CN" sz="4499" b="0" dirty="0">
              <a:solidFill>
                <a:srgbClr val="CC0000"/>
              </a:solidFill>
              <a:latin typeface="Arial" panose="020B0604020202020204" pitchFamily="34" charset="0"/>
              <a:ea typeface="MS PGothic" pitchFamily="34" charset="-128"/>
              <a:cs typeface="Arial" panose="020B0604020202020204" pitchFamily="34" charset="0"/>
            </a:endParaRPr>
          </a:p>
        </p:txBody>
      </p:sp>
      <p:sp>
        <p:nvSpPr>
          <p:cNvPr id="1487889" name="Text Box 17"/>
          <p:cNvSpPr txBox="1">
            <a:spLocks noChangeArrowheads="1"/>
          </p:cNvSpPr>
          <p:nvPr/>
        </p:nvSpPr>
        <p:spPr bwMode="auto">
          <a:xfrm>
            <a:off x="3847056" y="3204755"/>
            <a:ext cx="1308820" cy="276999"/>
          </a:xfrm>
          <a:prstGeom prst="rect">
            <a:avLst/>
          </a:prstGeom>
          <a:noFill/>
          <a:ln w="9525">
            <a:noFill/>
            <a:miter lim="800000"/>
            <a:headEnd/>
            <a:tailEnd/>
          </a:ln>
        </p:spPr>
        <p:txBody>
          <a:bodyPr wrap="none">
            <a:spAutoFit/>
          </a:bodyPr>
          <a:lstStyle/>
          <a:p>
            <a:pPr eaLnBrk="0" hangingPunct="0">
              <a:buClrTx/>
              <a:buFontTx/>
              <a:buNone/>
            </a:pPr>
            <a:r>
              <a:rPr lang="en-US" altLang="zh-CN" sz="1200" b="0" dirty="0">
                <a:solidFill>
                  <a:srgbClr val="000000">
                    <a:lumMod val="75000"/>
                    <a:lumOff val="25000"/>
                  </a:srgbClr>
                </a:solidFill>
                <a:latin typeface="Calibri" pitchFamily="34" charset="0"/>
                <a:ea typeface="MS PGothic" pitchFamily="34" charset="-128"/>
                <a:cs typeface="Calibri" pitchFamily="34" charset="0"/>
              </a:rPr>
              <a:t>www.huawei.com</a:t>
            </a:r>
          </a:p>
        </p:txBody>
      </p:sp>
      <p:sp>
        <p:nvSpPr>
          <p:cNvPr id="59" name="TextBox 58"/>
          <p:cNvSpPr txBox="1"/>
          <p:nvPr userDrawn="1"/>
        </p:nvSpPr>
        <p:spPr>
          <a:xfrm>
            <a:off x="1217695" y="4562477"/>
            <a:ext cx="6884781" cy="1068241"/>
          </a:xfrm>
          <a:prstGeom prst="rect">
            <a:avLst/>
          </a:prstGeom>
          <a:noFill/>
        </p:spPr>
        <p:txBody>
          <a:bodyPr wrap="square" rtlCol="0">
            <a:spAutoFit/>
          </a:bodyPr>
          <a:lstStyle/>
          <a:p>
            <a:pPr algn="just" fontAlgn="auto">
              <a:spcBef>
                <a:spcPts val="0"/>
              </a:spcBef>
              <a:spcAft>
                <a:spcPts val="450"/>
              </a:spcAft>
              <a:buClrTx/>
              <a:buFontTx/>
              <a:buNone/>
              <a:defRPr/>
            </a:pPr>
            <a:r>
              <a:rPr lang="en-US" altLang="zh-CN" sz="1050" b="0" dirty="0" smtClean="0">
                <a:solidFill>
                  <a:srgbClr val="000000">
                    <a:lumMod val="75000"/>
                    <a:lumOff val="25000"/>
                  </a:srgbClr>
                </a:solidFill>
                <a:latin typeface="Calibri" pitchFamily="34" charset="0"/>
                <a:ea typeface="宋体" charset="-122"/>
                <a:cs typeface="Calibri" pitchFamily="34" charset="0"/>
              </a:rPr>
              <a:t>Copyright©201</a:t>
            </a:r>
            <a:r>
              <a:rPr lang="ru-RU" altLang="zh-CN" sz="1050" b="0" dirty="0" smtClean="0">
                <a:solidFill>
                  <a:srgbClr val="000000">
                    <a:lumMod val="75000"/>
                    <a:lumOff val="25000"/>
                  </a:srgbClr>
                </a:solidFill>
                <a:latin typeface="Calibri" pitchFamily="34" charset="0"/>
                <a:ea typeface="宋体" charset="-122"/>
                <a:cs typeface="Calibri" pitchFamily="34" charset="0"/>
              </a:rPr>
              <a:t>6</a:t>
            </a:r>
            <a:r>
              <a:rPr lang="en-US" altLang="zh-CN" sz="1050" b="0" dirty="0" smtClean="0">
                <a:solidFill>
                  <a:srgbClr val="000000">
                    <a:lumMod val="75000"/>
                    <a:lumOff val="25000"/>
                  </a:srgbClr>
                </a:solidFill>
                <a:latin typeface="Calibri" pitchFamily="34" charset="0"/>
                <a:ea typeface="宋体" charset="-122"/>
                <a:cs typeface="Calibri" pitchFamily="34" charset="0"/>
              </a:rPr>
              <a:t> Huawei Technologies Co., Ltd. All Rights Reserved.</a:t>
            </a:r>
            <a:endParaRPr lang="zh-CN" altLang="zh-CN" sz="1050" b="0" dirty="0" smtClean="0">
              <a:solidFill>
                <a:srgbClr val="000000">
                  <a:lumMod val="75000"/>
                  <a:lumOff val="25000"/>
                </a:srgbClr>
              </a:solidFill>
              <a:latin typeface="Calibri" pitchFamily="34" charset="0"/>
              <a:ea typeface="宋体" charset="-122"/>
              <a:cs typeface="Calibri" pitchFamily="34" charset="0"/>
            </a:endParaRPr>
          </a:p>
          <a:p>
            <a:pPr algn="just" fontAlgn="auto">
              <a:spcBef>
                <a:spcPts val="0"/>
              </a:spcBef>
              <a:spcAft>
                <a:spcPts val="0"/>
              </a:spcAft>
              <a:buClrTx/>
              <a:buFontTx/>
              <a:buNone/>
              <a:defRPr/>
            </a:pPr>
            <a:r>
              <a:rPr lang="en-US" altLang="zh-CN" sz="975" b="0" dirty="0" smtClean="0">
                <a:solidFill>
                  <a:srgbClr val="000000">
                    <a:lumMod val="75000"/>
                    <a:lumOff val="25000"/>
                  </a:srgbClr>
                </a:solidFill>
                <a:latin typeface="Calibri" pitchFamily="34" charset="0"/>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75" b="0" dirty="0">
              <a:solidFill>
                <a:srgbClr val="000000">
                  <a:lumMod val="75000"/>
                  <a:lumOff val="25000"/>
                </a:srgbClr>
              </a:solidFill>
              <a:latin typeface="Calibri" pitchFamily="34" charset="0"/>
              <a:ea typeface="宋体" charset="-122"/>
              <a:cs typeface="Calibri" pitchFamily="34" charset="0"/>
            </a:endParaRPr>
          </a:p>
        </p:txBody>
      </p:sp>
      <p:sp>
        <p:nvSpPr>
          <p:cNvPr id="57" name="Rectangle 86"/>
          <p:cNvSpPr>
            <a:spLocks noChangeArrowheads="1"/>
          </p:cNvSpPr>
          <p:nvPr userDrawn="1"/>
        </p:nvSpPr>
        <p:spPr bwMode="auto">
          <a:xfrm>
            <a:off x="523738"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Calibri" pitchFamily="34" charset="0"/>
              <a:ea typeface="MS PGothic" pitchFamily="34" charset="-128"/>
              <a:cs typeface="Calibri" pitchFamily="34" charset="0"/>
            </a:endParaRPr>
          </a:p>
          <a:p>
            <a:pPr defTabSz="588022" eaLnBrk="0" hangingPunct="0">
              <a:lnSpc>
                <a:spcPct val="85000"/>
              </a:lnSpc>
              <a:buClrTx/>
              <a:buFontTx/>
              <a:buNone/>
            </a:pPr>
            <a:r>
              <a:rPr lang="de-DE" sz="750" b="0" dirty="0">
                <a:solidFill>
                  <a:srgbClr val="000000"/>
                </a:solidFill>
                <a:latin typeface="Calibri" pitchFamily="34" charset="0"/>
                <a:ea typeface="MS PGothic" pitchFamily="34" charset="-128"/>
                <a:cs typeface="Calibri" pitchFamily="34" charset="0"/>
              </a:rPr>
              <a:t>Page </a:t>
            </a:r>
            <a:fld id="{E68EC476-442B-4BB7-9603-F1440C241F3D}" type="slidenum">
              <a:rPr lang="de-DE" sz="750" b="0">
                <a:solidFill>
                  <a:srgbClr val="000000"/>
                </a:solidFill>
                <a:latin typeface="Calibri" pitchFamily="34" charset="0"/>
                <a:ea typeface="MS PGothic" pitchFamily="34" charset="-128"/>
                <a:cs typeface="Calibri" pitchFamily="34" charset="0"/>
              </a:rPr>
              <a:pPr defTabSz="588022" eaLnBrk="0" hangingPunct="0">
                <a:lnSpc>
                  <a:spcPct val="85000"/>
                </a:lnSpc>
                <a:buClrTx/>
                <a:buFontTx/>
                <a:buNone/>
              </a:pPr>
              <a:t>‹#›</a:t>
            </a:fld>
            <a:endParaRPr lang="en-GB" sz="750" b="0" dirty="0">
              <a:solidFill>
                <a:srgbClr val="000000"/>
              </a:solidFill>
              <a:latin typeface="Calibri" pitchFamily="34" charset="0"/>
              <a:ea typeface="MS PGothic" pitchFamily="34" charset="-128"/>
              <a:cs typeface="Calibri" pitchFamily="34" charset="0"/>
            </a:endParaRPr>
          </a:p>
        </p:txBody>
      </p:sp>
      <p:sp>
        <p:nvSpPr>
          <p:cNvPr id="60" name="Text Box 5"/>
          <p:cNvSpPr txBox="1">
            <a:spLocks noChangeArrowheads="1"/>
          </p:cNvSpPr>
          <p:nvPr userDrawn="1"/>
        </p:nvSpPr>
        <p:spPr bwMode="auto">
          <a:xfrm>
            <a:off x="3513535" y="6478591"/>
            <a:ext cx="1975862"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fontAlgn="auto">
              <a:spcBef>
                <a:spcPts val="0"/>
              </a:spcBef>
              <a:spcAft>
                <a:spcPts val="0"/>
              </a:spcAft>
              <a:buClrTx/>
              <a:buFontTx/>
              <a:buNone/>
              <a:defRPr/>
            </a:pPr>
            <a:r>
              <a:rPr lang="en-US" altLang="zh-CN" sz="1050" b="0" kern="0" dirty="0" smtClean="0">
                <a:solidFill>
                  <a:srgbClr val="000000">
                    <a:lumMod val="65000"/>
                    <a:lumOff val="35000"/>
                  </a:srgbClr>
                </a:solidFill>
                <a:ea typeface="MS PGothic" pitchFamily="34" charset="-128"/>
                <a:cs typeface="Calibri" pitchFamily="34" charset="0"/>
              </a:rPr>
              <a:t>HUAWEI TECHNOLOGIES CO., LTD.</a:t>
            </a:r>
          </a:p>
        </p:txBody>
      </p:sp>
      <p:pic>
        <p:nvPicPr>
          <p:cNvPr id="10" name="Picture 87" descr="图片3副本"/>
          <p:cNvPicPr>
            <a:picLocks noChangeAspect="1" noChangeArrowheads="1"/>
          </p:cNvPicPr>
          <p:nvPr userDrawn="1"/>
        </p:nvPicPr>
        <p:blipFill>
          <a:blip r:embed="rId4" cstate="print"/>
          <a:srcRect/>
          <a:stretch>
            <a:fillRect/>
          </a:stretch>
        </p:blipFill>
        <p:spPr bwMode="auto">
          <a:xfrm>
            <a:off x="7569201" y="6360523"/>
            <a:ext cx="1219200" cy="333970"/>
          </a:xfrm>
          <a:prstGeom prst="rect">
            <a:avLst/>
          </a:prstGeom>
          <a:noFill/>
        </p:spPr>
      </p:pic>
    </p:spTree>
    <p:extLst>
      <p:ext uri="{BB962C8B-B14F-4D97-AF65-F5344CB8AC3E}">
        <p14:creationId xmlns:p14="http://schemas.microsoft.com/office/powerpoint/2010/main" val="1867032598"/>
      </p:ext>
    </p:extLst>
  </p:cSld>
  <p:clrMap bg1="lt1" tx1="dk1" bg2="lt2" tx2="dk2" accent1="accent1" accent2="accent2" accent3="accent3" accent4="accent4" accent5="accent5" accent6="accent6" hlink="hlink" folHlink="folHlink"/>
  <p:sldLayoutIdLst>
    <p:sldLayoutId id="2147483877"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199850" indent="-171407" algn="l" rtl="0" eaLnBrk="1" fontAlgn="base" hangingPunct="1">
        <a:spcBef>
          <a:spcPct val="20000"/>
        </a:spcBef>
        <a:spcAft>
          <a:spcPct val="0"/>
        </a:spcAft>
        <a:buChar char="–"/>
        <a:defRPr sz="1200">
          <a:solidFill>
            <a:schemeClr val="tx1"/>
          </a:solidFill>
          <a:latin typeface="+mn-lt"/>
          <a:ea typeface="+mn-ea"/>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5" cstate="screen">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274963"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Light" pitchFamily="34" charset="0"/>
              <a:ea typeface="MS PGothic" pitchFamily="34" charset="-128"/>
            </a:endParaRPr>
          </a:p>
          <a:p>
            <a:pPr defTabSz="588022" eaLnBrk="0" hangingPunct="0">
              <a:lnSpc>
                <a:spcPct val="85000"/>
              </a:lnSpc>
              <a:buClrTx/>
              <a:buFontTx/>
              <a:buNone/>
            </a:pPr>
            <a:r>
              <a:rPr lang="de-DE" sz="750" b="0" dirty="0">
                <a:solidFill>
                  <a:srgbClr val="000000"/>
                </a:solidFill>
                <a:latin typeface="FrutigerNext LT Light" pitchFamily="34" charset="0"/>
                <a:ea typeface="MS PGothic" pitchFamily="34" charset="-128"/>
              </a:rPr>
              <a:t>Page </a:t>
            </a:r>
            <a:fld id="{E68EC476-442B-4BB7-9603-F1440C241F3D}" type="slidenum">
              <a:rPr lang="de-DE" sz="750" b="0">
                <a:solidFill>
                  <a:srgbClr val="000000"/>
                </a:solidFill>
                <a:latin typeface="FrutigerNext LT Light" pitchFamily="34" charset="0"/>
                <a:ea typeface="MS PGothic" pitchFamily="34" charset="-128"/>
              </a:rPr>
              <a:pPr defTabSz="588022" eaLnBrk="0" hangingPunct="0">
                <a:lnSpc>
                  <a:spcPct val="85000"/>
                </a:lnSpc>
                <a:buClrTx/>
                <a:buFontTx/>
                <a:buNone/>
              </a:pPr>
              <a:t>‹#›</a:t>
            </a:fld>
            <a:endParaRPr lang="en-GB" sz="750" b="0" dirty="0">
              <a:solidFill>
                <a:srgbClr val="000000"/>
              </a:solidFill>
              <a:latin typeface="FrutigerNext LT Light" pitchFamily="34" charset="0"/>
              <a:ea typeface="MS PGothic" pitchFamily="34" charset="-128"/>
            </a:endParaRPr>
          </a:p>
        </p:txBody>
      </p:sp>
      <p:sp>
        <p:nvSpPr>
          <p:cNvPr id="63" name="Text Box 5"/>
          <p:cNvSpPr txBox="1">
            <a:spLocks noChangeArrowheads="1"/>
          </p:cNvSpPr>
          <p:nvPr userDrawn="1"/>
        </p:nvSpPr>
        <p:spPr bwMode="auto">
          <a:xfrm>
            <a:off x="3511426" y="6478591"/>
            <a:ext cx="2027158"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Light" pitchFamily="34" charset="0"/>
                <a:ea typeface="MS PGothic" pitchFamily="34" charset="-128"/>
              </a:rPr>
              <a:t>HUAWEI TECHNOLOGIES CO., LTD.</a:t>
            </a:r>
          </a:p>
        </p:txBody>
      </p:sp>
      <p:pic>
        <p:nvPicPr>
          <p:cNvPr id="6" name="Picture 87" descr="图片3副本"/>
          <p:cNvPicPr>
            <a:picLocks noChangeAspect="1" noChangeArrowheads="1"/>
          </p:cNvPicPr>
          <p:nvPr userDrawn="1"/>
        </p:nvPicPr>
        <p:blipFill>
          <a:blip r:embed="rId7"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102" name="Picture 6" descr="C:\Users\z00205060\Desktop\CP项目\规范类文件\新建文件夹\巴展视觉物料规范-18.jpg"/>
          <p:cNvPicPr>
            <a:picLocks noChangeAspect="1" noChangeArrowheads="1"/>
          </p:cNvPicPr>
          <p:nvPr userDrawn="1"/>
        </p:nvPicPr>
        <p:blipFill>
          <a:blip r:embed="rId7" cstate="screen"/>
          <a:srcRect/>
          <a:stretch>
            <a:fillRect/>
          </a:stretch>
        </p:blipFill>
        <p:spPr bwMode="auto">
          <a:xfrm>
            <a:off x="0" y="0"/>
            <a:ext cx="9144000" cy="6858736"/>
          </a:xfrm>
          <a:prstGeom prst="rect">
            <a:avLst/>
          </a:prstGeom>
          <a:noFill/>
        </p:spPr>
      </p:pic>
      <p:pic>
        <p:nvPicPr>
          <p:cNvPr id="13" name="Picture 77" descr="Logo"/>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521617" y="5787562"/>
            <a:ext cx="529691"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7"/>
          <p:cNvSpPr txBox="1">
            <a:spLocks noChangeArrowheads="1"/>
          </p:cNvSpPr>
          <p:nvPr userDrawn="1"/>
        </p:nvSpPr>
        <p:spPr bwMode="auto">
          <a:xfrm>
            <a:off x="7617699" y="6286493"/>
            <a:ext cx="1103187" cy="24237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ClrTx/>
              <a:buFontTx/>
              <a:buNone/>
              <a:defRPr/>
            </a:pPr>
            <a:r>
              <a:rPr lang="en-US" altLang="zh-CN" sz="975" dirty="0" smtClean="0">
                <a:solidFill>
                  <a:srgbClr val="000000">
                    <a:lumMod val="65000"/>
                    <a:lumOff val="35000"/>
                  </a:srgbClr>
                </a:solidFill>
                <a:latin typeface="FrutigerNext LT Light" pitchFamily="34" charset="0"/>
                <a:ea typeface="MS PGothic" pitchFamily="34" charset="-128"/>
              </a:rPr>
              <a:t>www.huawei.com</a:t>
            </a:r>
          </a:p>
        </p:txBody>
      </p:sp>
      <p:sp>
        <p:nvSpPr>
          <p:cNvPr id="16" name="Text Box 5"/>
          <p:cNvSpPr txBox="1">
            <a:spLocks noChangeArrowheads="1"/>
          </p:cNvSpPr>
          <p:nvPr userDrawn="1"/>
        </p:nvSpPr>
        <p:spPr bwMode="auto">
          <a:xfrm>
            <a:off x="3573649" y="6324968"/>
            <a:ext cx="1996701"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a:buClrTx/>
              <a:buFontTx/>
              <a:buNone/>
              <a:defRPr/>
            </a:pPr>
            <a:r>
              <a:rPr lang="en-US" altLang="zh-CN" sz="1050" dirty="0" smtClean="0">
                <a:solidFill>
                  <a:srgbClr val="000000">
                    <a:lumMod val="65000"/>
                    <a:lumOff val="35000"/>
                  </a:srgbClr>
                </a:solidFill>
                <a:latin typeface="FrutigerNext LT Light" pitchFamily="34" charset="0"/>
                <a:ea typeface="MS PGothic" pitchFamily="34" charset="-128"/>
              </a:rPr>
              <a:t>HUAWEI TECHNOLOGIES CO., LTD.</a:t>
            </a:r>
          </a:p>
        </p:txBody>
      </p:sp>
    </p:spTree>
    <p:extLst>
      <p:ext uri="{BB962C8B-B14F-4D97-AF65-F5344CB8AC3E}">
        <p14:creationId xmlns:p14="http://schemas.microsoft.com/office/powerpoint/2010/main" val="335641778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2399" b="1">
          <a:solidFill>
            <a:srgbClr val="333333"/>
          </a:solidFill>
          <a:latin typeface="FrutigerNext LT Medium" pitchFamily="34" charset="0"/>
          <a:ea typeface="黑体" pitchFamily="49" charset="-122"/>
          <a:cs typeface="+mj-cs"/>
        </a:defRPr>
      </a:lvl1pPr>
      <a:lvl2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2399" b="1">
          <a:solidFill>
            <a:schemeClr val="tx1"/>
          </a:solidFill>
          <a:latin typeface="FrutigerNext LT Medium" pitchFamily="34" charset="0"/>
          <a:ea typeface="黑体" pitchFamily="49" charset="-122"/>
          <a:cs typeface="宋体"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宋体" charset="-122"/>
        </a:defRPr>
      </a:lvl9pPr>
    </p:titleStyle>
    <p:bodyStyle>
      <a:lvl1pPr marL="257110" indent="-257110" algn="l" rtl="0" eaLnBrk="0" fontAlgn="base" hangingPunct="0">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0" fontAlgn="base" hangingPunct="0">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0" fontAlgn="base" hangingPunct="0">
        <a:spcBef>
          <a:spcPct val="20000"/>
        </a:spcBef>
        <a:spcAft>
          <a:spcPct val="0"/>
        </a:spcAft>
        <a:buChar char="–"/>
        <a:defRPr sz="1200">
          <a:solidFill>
            <a:schemeClr val="tx1"/>
          </a:solidFill>
          <a:latin typeface="+mn-lt"/>
          <a:ea typeface="+mn-ea"/>
          <a:cs typeface="+mn-cs"/>
        </a:defRPr>
      </a:lvl4pPr>
      <a:lvl5pPr marL="1542665" indent="-171407" algn="l" rtl="0" eaLnBrk="0" fontAlgn="base" hangingPunct="0">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5" cstate="screen">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274963"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Light" pitchFamily="34" charset="0"/>
              <a:ea typeface="MS PGothic" pitchFamily="34" charset="-128"/>
            </a:endParaRPr>
          </a:p>
          <a:p>
            <a:pPr defTabSz="588022" eaLnBrk="0" hangingPunct="0">
              <a:lnSpc>
                <a:spcPct val="85000"/>
              </a:lnSpc>
              <a:buClrTx/>
              <a:buFontTx/>
              <a:buNone/>
            </a:pPr>
            <a:r>
              <a:rPr lang="de-DE" sz="750" b="0" dirty="0">
                <a:solidFill>
                  <a:srgbClr val="000000"/>
                </a:solidFill>
                <a:latin typeface="FrutigerNext LT Light" pitchFamily="34" charset="0"/>
                <a:ea typeface="MS PGothic" pitchFamily="34" charset="-128"/>
              </a:rPr>
              <a:t>Page </a:t>
            </a:r>
            <a:fld id="{E68EC476-442B-4BB7-9603-F1440C241F3D}" type="slidenum">
              <a:rPr lang="de-DE" sz="750" b="0">
                <a:solidFill>
                  <a:srgbClr val="000000"/>
                </a:solidFill>
                <a:latin typeface="FrutigerNext LT Light" pitchFamily="34" charset="0"/>
                <a:ea typeface="MS PGothic" pitchFamily="34" charset="-128"/>
              </a:rPr>
              <a:pPr defTabSz="588022" eaLnBrk="0" hangingPunct="0">
                <a:lnSpc>
                  <a:spcPct val="85000"/>
                </a:lnSpc>
                <a:buClrTx/>
                <a:buFontTx/>
                <a:buNone/>
              </a:pPr>
              <a:t>‹#›</a:t>
            </a:fld>
            <a:endParaRPr lang="en-GB" sz="750" b="0" dirty="0">
              <a:solidFill>
                <a:srgbClr val="000000"/>
              </a:solidFill>
              <a:latin typeface="FrutigerNext LT Light" pitchFamily="34" charset="0"/>
              <a:ea typeface="MS PGothic" pitchFamily="34" charset="-128"/>
            </a:endParaRPr>
          </a:p>
        </p:txBody>
      </p:sp>
      <p:sp>
        <p:nvSpPr>
          <p:cNvPr id="63" name="Text Box 5"/>
          <p:cNvSpPr txBox="1">
            <a:spLocks noChangeArrowheads="1"/>
          </p:cNvSpPr>
          <p:nvPr userDrawn="1"/>
        </p:nvSpPr>
        <p:spPr bwMode="auto">
          <a:xfrm>
            <a:off x="3511426" y="6478591"/>
            <a:ext cx="2027158"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Light" pitchFamily="34" charset="0"/>
                <a:ea typeface="MS PGothic" pitchFamily="34" charset="-128"/>
              </a:rPr>
              <a:t>HUAWEI TECHNOLOGIES CO., LTD.</a:t>
            </a:r>
          </a:p>
        </p:txBody>
      </p:sp>
      <p:pic>
        <p:nvPicPr>
          <p:cNvPr id="6" name="Picture 87" descr="图片3副本"/>
          <p:cNvPicPr>
            <a:picLocks noChangeAspect="1" noChangeArrowheads="1"/>
          </p:cNvPicPr>
          <p:nvPr userDrawn="1"/>
        </p:nvPicPr>
        <p:blipFill>
          <a:blip r:embed="rId7"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1" y="6350"/>
            <a:ext cx="9142811" cy="6851650"/>
          </a:xfrm>
          <a:prstGeom prst="rect">
            <a:avLst/>
          </a:prstGeom>
          <a:blipFill dpi="0" rotWithShape="1">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70550" name="Rectangle 86"/>
          <p:cNvSpPr>
            <a:spLocks noChangeArrowheads="1"/>
          </p:cNvSpPr>
          <p:nvPr userDrawn="1"/>
        </p:nvSpPr>
        <p:spPr bwMode="auto">
          <a:xfrm>
            <a:off x="523738" y="6396039"/>
            <a:ext cx="1057000" cy="461962"/>
          </a:xfrm>
          <a:prstGeom prst="rect">
            <a:avLst/>
          </a:prstGeom>
          <a:noFill/>
          <a:ln w="9525">
            <a:noFill/>
            <a:miter lim="800000"/>
            <a:headEnd/>
            <a:tailEnd/>
          </a:ln>
          <a:effectLst/>
        </p:spPr>
        <p:txBody>
          <a:bodyPr lIns="0" tIns="0" rIns="0" bIns="0"/>
          <a:lstStyle/>
          <a:p>
            <a:pPr defTabSz="588022" eaLnBrk="0" hangingPunct="0">
              <a:lnSpc>
                <a:spcPct val="85000"/>
              </a:lnSpc>
              <a:buClrTx/>
              <a:buFontTx/>
              <a:buNone/>
            </a:pPr>
            <a:endParaRPr lang="de-DE" sz="750" b="0" dirty="0">
              <a:solidFill>
                <a:srgbClr val="000000"/>
              </a:solidFill>
              <a:latin typeface="FrutigerNext LT Regular" pitchFamily="34" charset="0"/>
              <a:ea typeface="MS PGothic" pitchFamily="34" charset="-128"/>
            </a:endParaRPr>
          </a:p>
          <a:p>
            <a:pPr defTabSz="588022" eaLnBrk="0" hangingPunct="0">
              <a:lnSpc>
                <a:spcPct val="85000"/>
              </a:lnSpc>
              <a:buClrTx/>
              <a:buFontTx/>
              <a:buNone/>
            </a:pPr>
            <a:r>
              <a:rPr lang="de-DE" sz="750" b="0" dirty="0">
                <a:solidFill>
                  <a:srgbClr val="000000"/>
                </a:solidFill>
                <a:latin typeface="FrutigerNext LT Regular" pitchFamily="34" charset="0"/>
                <a:ea typeface="MS PGothic" pitchFamily="34" charset="-128"/>
              </a:rPr>
              <a:t>Page </a:t>
            </a:r>
            <a:fld id="{E68EC476-442B-4BB7-9603-F1440C241F3D}" type="slidenum">
              <a:rPr lang="de-DE" sz="750" b="0">
                <a:solidFill>
                  <a:srgbClr val="000000"/>
                </a:solidFill>
                <a:latin typeface="FrutigerNext LT Regular" pitchFamily="34" charset="0"/>
                <a:ea typeface="MS PGothic" pitchFamily="34" charset="-128"/>
              </a:rPr>
              <a:pPr defTabSz="588022" eaLnBrk="0" hangingPunct="0">
                <a:lnSpc>
                  <a:spcPct val="85000"/>
                </a:lnSpc>
                <a:buClrTx/>
                <a:buFontTx/>
                <a:buNone/>
              </a:pPr>
              <a:t>‹#›</a:t>
            </a:fld>
            <a:endParaRPr lang="en-GB" sz="750" b="0" dirty="0">
              <a:solidFill>
                <a:srgbClr val="000000"/>
              </a:solidFill>
              <a:latin typeface="FrutigerNext LT Regular" pitchFamily="34" charset="0"/>
              <a:ea typeface="MS PGothic" pitchFamily="34" charset="-128"/>
            </a:endParaRPr>
          </a:p>
        </p:txBody>
      </p:sp>
      <p:sp>
        <p:nvSpPr>
          <p:cNvPr id="63" name="Text Box 5"/>
          <p:cNvSpPr txBox="1">
            <a:spLocks noChangeArrowheads="1"/>
          </p:cNvSpPr>
          <p:nvPr userDrawn="1"/>
        </p:nvSpPr>
        <p:spPr bwMode="auto">
          <a:xfrm>
            <a:off x="3530965" y="6478591"/>
            <a:ext cx="2083263"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fontAlgn="auto">
              <a:spcBef>
                <a:spcPts val="0"/>
              </a:spcBef>
              <a:spcAft>
                <a:spcPts val="0"/>
              </a:spcAft>
              <a:buClrTx/>
              <a:buFontTx/>
              <a:buNone/>
              <a:defRPr/>
            </a:pPr>
            <a:r>
              <a:rPr lang="en-US" altLang="zh-CN" sz="1050" b="0" kern="0" dirty="0" smtClean="0">
                <a:solidFill>
                  <a:srgbClr val="000000">
                    <a:lumMod val="65000"/>
                    <a:lumOff val="35000"/>
                  </a:srgbClr>
                </a:solidFill>
                <a:latin typeface="FrutigerNext LT Regular" pitchFamily="34" charset="0"/>
                <a:ea typeface="MS PGothic" pitchFamily="34" charset="-128"/>
              </a:rPr>
              <a:t>HUAWEI TECHNOLOGIES CO., LTD.</a:t>
            </a:r>
          </a:p>
        </p:txBody>
      </p:sp>
      <p:pic>
        <p:nvPicPr>
          <p:cNvPr id="6" name="Picture 87" descr="图片3副本"/>
          <p:cNvPicPr>
            <a:picLocks noChangeAspect="1" noChangeArrowheads="1"/>
          </p:cNvPicPr>
          <p:nvPr userDrawn="1"/>
        </p:nvPicPr>
        <p:blipFill>
          <a:blip r:embed="rId6" cstate="print"/>
          <a:srcRect/>
          <a:stretch>
            <a:fillRect/>
          </a:stretch>
        </p:blipFill>
        <p:spPr bwMode="auto">
          <a:xfrm>
            <a:off x="7569201" y="6360523"/>
            <a:ext cx="1219200" cy="333970"/>
          </a:xfrm>
          <a:prstGeom prst="rect">
            <a:avLst/>
          </a:prstGeom>
          <a:noFill/>
        </p:spPr>
      </p:pic>
    </p:spTree>
  </p:cSld>
  <p:clrMap bg1="lt1" tx1="dk1" bg2="lt2" tx2="dk2" accent1="accent1" accent2="accent2" accent3="accent3" accent4="accent4" accent5="accent5" accent6="accent6" hlink="hlink" folHlink="folHlink"/>
  <p:sldLayoutIdLst>
    <p:sldLayoutId id="2147483907" r:id="rId1"/>
    <p:sldLayoutId id="2147483909" r:id="rId2"/>
  </p:sldLayoutIdLst>
  <p:timing>
    <p:tnLst>
      <p:par>
        <p:cTn id="1" dur="indefinite" restart="never" nodeType="tmRoot"/>
      </p:par>
    </p:tnLst>
  </p:timing>
  <p:hf sldNum="0" hdr="0" ftr="0"/>
  <p:txStyles>
    <p:titleStyle>
      <a:lvl1pPr algn="l" rtl="0" eaLnBrk="1" fontAlgn="base" hangingPunct="1">
        <a:spcBef>
          <a:spcPct val="0"/>
        </a:spcBef>
        <a:spcAft>
          <a:spcPct val="0"/>
        </a:spcAft>
        <a:defRPr sz="2399" b="1">
          <a:solidFill>
            <a:srgbClr val="990000"/>
          </a:solidFill>
          <a:latin typeface="+mj-lt"/>
          <a:ea typeface="+mj-ea"/>
          <a:cs typeface="+mj-cs"/>
        </a:defRPr>
      </a:lvl1pPr>
      <a:lvl2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5pPr>
      <a:lvl6pPr marL="342815"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6pPr>
      <a:lvl7pPr marL="685628"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7pPr>
      <a:lvl8pPr marL="1028444"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8pPr>
      <a:lvl9pPr marL="1371256" algn="l" rtl="0" eaLnBrk="1" fontAlgn="base" hangingPunct="1">
        <a:spcBef>
          <a:spcPct val="0"/>
        </a:spcBef>
        <a:spcAft>
          <a:spcPct val="0"/>
        </a:spcAft>
        <a:defRPr sz="2399" b="1">
          <a:solidFill>
            <a:srgbClr val="990000"/>
          </a:solidFill>
          <a:latin typeface="FrutigerNext LT Medium" pitchFamily="34" charset="0"/>
          <a:ea typeface="华文细黑" pitchFamily="2" charset="-122"/>
          <a:cs typeface="SimSun" pitchFamily="2" charset="-122"/>
        </a:defRPr>
      </a:lvl9pPr>
    </p:titleStyle>
    <p:bodyStyle>
      <a:lvl1pPr marL="257110" indent="-257110"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073" indent="-214259"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035" indent="-17140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850" indent="-171407" algn="l" rtl="0" eaLnBrk="1" fontAlgn="base" hangingPunct="1">
        <a:spcBef>
          <a:spcPct val="20000"/>
        </a:spcBef>
        <a:spcAft>
          <a:spcPct val="0"/>
        </a:spcAft>
        <a:buChar char="–"/>
        <a:defRPr sz="1200">
          <a:solidFill>
            <a:schemeClr val="tx1"/>
          </a:solidFill>
          <a:latin typeface="+mn-lt"/>
          <a:ea typeface="+mn-ea"/>
          <a:cs typeface="+mn-cs"/>
        </a:defRPr>
      </a:lvl4pPr>
      <a:lvl5pPr marL="1542665"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479"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292"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106"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3921" indent="-17140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628" rtl="0" eaLnBrk="1" latinLnBrk="0" hangingPunct="1">
        <a:defRPr sz="1350" kern="1200">
          <a:solidFill>
            <a:schemeClr val="tx1"/>
          </a:solidFill>
          <a:latin typeface="+mn-lt"/>
          <a:ea typeface="+mn-ea"/>
          <a:cs typeface="+mn-cs"/>
        </a:defRPr>
      </a:lvl1pPr>
      <a:lvl2pPr marL="342815" algn="l" defTabSz="685628" rtl="0" eaLnBrk="1" latinLnBrk="0" hangingPunct="1">
        <a:defRPr sz="1350" kern="1200">
          <a:solidFill>
            <a:schemeClr val="tx1"/>
          </a:solidFill>
          <a:latin typeface="+mn-lt"/>
          <a:ea typeface="+mn-ea"/>
          <a:cs typeface="+mn-cs"/>
        </a:defRPr>
      </a:lvl2pPr>
      <a:lvl3pPr marL="685628" algn="l" defTabSz="685628" rtl="0" eaLnBrk="1" latinLnBrk="0" hangingPunct="1">
        <a:defRPr sz="1350" kern="1200">
          <a:solidFill>
            <a:schemeClr val="tx1"/>
          </a:solidFill>
          <a:latin typeface="+mn-lt"/>
          <a:ea typeface="+mn-ea"/>
          <a:cs typeface="+mn-cs"/>
        </a:defRPr>
      </a:lvl3pPr>
      <a:lvl4pPr marL="1028444" algn="l" defTabSz="685628" rtl="0" eaLnBrk="1" latinLnBrk="0" hangingPunct="1">
        <a:defRPr sz="1350" kern="1200">
          <a:solidFill>
            <a:schemeClr val="tx1"/>
          </a:solidFill>
          <a:latin typeface="+mn-lt"/>
          <a:ea typeface="+mn-ea"/>
          <a:cs typeface="+mn-cs"/>
        </a:defRPr>
      </a:lvl4pPr>
      <a:lvl5pPr marL="1371256" algn="l" defTabSz="685628" rtl="0" eaLnBrk="1" latinLnBrk="0" hangingPunct="1">
        <a:defRPr sz="1350" kern="1200">
          <a:solidFill>
            <a:schemeClr val="tx1"/>
          </a:solidFill>
          <a:latin typeface="+mn-lt"/>
          <a:ea typeface="+mn-ea"/>
          <a:cs typeface="+mn-cs"/>
        </a:defRPr>
      </a:lvl5pPr>
      <a:lvl6pPr marL="1714071" algn="l" defTabSz="685628" rtl="0" eaLnBrk="1" latinLnBrk="0" hangingPunct="1">
        <a:defRPr sz="1350" kern="1200">
          <a:solidFill>
            <a:schemeClr val="tx1"/>
          </a:solidFill>
          <a:latin typeface="+mn-lt"/>
          <a:ea typeface="+mn-ea"/>
          <a:cs typeface="+mn-cs"/>
        </a:defRPr>
      </a:lvl6pPr>
      <a:lvl7pPr marL="2056885" algn="l" defTabSz="685628" rtl="0" eaLnBrk="1" latinLnBrk="0" hangingPunct="1">
        <a:defRPr sz="1350" kern="1200">
          <a:solidFill>
            <a:schemeClr val="tx1"/>
          </a:solidFill>
          <a:latin typeface="+mn-lt"/>
          <a:ea typeface="+mn-ea"/>
          <a:cs typeface="+mn-cs"/>
        </a:defRPr>
      </a:lvl7pPr>
      <a:lvl8pPr marL="2399700" algn="l" defTabSz="685628" rtl="0" eaLnBrk="1" latinLnBrk="0" hangingPunct="1">
        <a:defRPr sz="1350" kern="1200">
          <a:solidFill>
            <a:schemeClr val="tx1"/>
          </a:solidFill>
          <a:latin typeface="+mn-lt"/>
          <a:ea typeface="+mn-ea"/>
          <a:cs typeface="+mn-cs"/>
        </a:defRPr>
      </a:lvl8pPr>
      <a:lvl9pPr marL="2742513" algn="l" defTabSz="68562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jpe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jpeg"/><Relationship Id="rId2" Type="http://schemas.openxmlformats.org/officeDocument/2006/relationships/notesSlide" Target="../notesSlides/notesSlide2.xml"/><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jpe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jpeg"/></Relationships>
</file>

<file path=ppt/slides/_rels/slide5.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jpg"/></Relationships>
</file>

<file path=ppt/slides/_rels/slide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8.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25" y="2428350"/>
            <a:ext cx="5248709" cy="1753365"/>
          </a:xfrm>
          <a:prstGeom prst="rect">
            <a:avLst/>
          </a:prstGeom>
          <a:noFill/>
          <a:effectLst>
            <a:outerShdw blurRad="50800" dist="38100" dir="2700000" algn="tl" rotWithShape="0">
              <a:prstClr val="black">
                <a:alpha val="22000"/>
              </a:prstClr>
            </a:outerShdw>
          </a:effectLst>
        </p:spPr>
        <p:txBody>
          <a:bodyPr wrap="square" rtlCol="0">
            <a:spAutoFit/>
          </a:bodyPr>
          <a:lstStyle/>
          <a:p>
            <a:pPr defTabSz="914172" fontAlgn="auto">
              <a:spcBef>
                <a:spcPts val="0"/>
              </a:spcBef>
              <a:spcAft>
                <a:spcPts val="0"/>
              </a:spcAft>
              <a:buClrTx/>
              <a:buNone/>
            </a:pPr>
            <a:r>
              <a:rPr lang="ru-RU" altLang="zh-CN" sz="3598" dirty="0">
                <a:solidFill>
                  <a:srgbClr val="C00000"/>
                </a:solidFill>
                <a:latin typeface="Arial"/>
                <a:ea typeface="微软雅黑"/>
                <a:cs typeface="Arial" pitchFamily="34" charset="0"/>
              </a:rPr>
              <a:t>Применение решений </a:t>
            </a:r>
            <a:r>
              <a:rPr lang="en-US" altLang="zh-CN" sz="3598" dirty="0">
                <a:solidFill>
                  <a:srgbClr val="C00000"/>
                </a:solidFill>
                <a:latin typeface="Arial"/>
                <a:ea typeface="微软雅黑"/>
                <a:cs typeface="Arial" pitchFamily="34" charset="0"/>
              </a:rPr>
              <a:t>Huawei </a:t>
            </a:r>
            <a:r>
              <a:rPr lang="ru-RU" altLang="zh-CN" sz="3598" dirty="0">
                <a:solidFill>
                  <a:srgbClr val="C00000"/>
                </a:solidFill>
                <a:latin typeface="Arial"/>
                <a:ea typeface="微软雅黑"/>
                <a:cs typeface="Arial" pitchFamily="34" charset="0"/>
              </a:rPr>
              <a:t>в проектах ГЧП</a:t>
            </a:r>
            <a:endParaRPr lang="en-US" altLang="zh-CN" sz="3598" dirty="0">
              <a:solidFill>
                <a:srgbClr val="C00000"/>
              </a:solidFill>
              <a:latin typeface="Arial"/>
              <a:ea typeface="微软雅黑"/>
              <a:cs typeface="Arial" pitchFamily="34" charset="0"/>
            </a:endParaRPr>
          </a:p>
        </p:txBody>
      </p:sp>
      <p:sp>
        <p:nvSpPr>
          <p:cNvPr id="3" name="Rectangle 21"/>
          <p:cNvSpPr>
            <a:spLocks noChangeArrowheads="1"/>
          </p:cNvSpPr>
          <p:nvPr/>
        </p:nvSpPr>
        <p:spPr bwMode="auto">
          <a:xfrm>
            <a:off x="198654" y="4562831"/>
            <a:ext cx="3022217" cy="1011815"/>
          </a:xfrm>
          <a:prstGeom prst="rect">
            <a:avLst/>
          </a:prstGeom>
          <a:noFill/>
          <a:ln w="9525" algn="ctr">
            <a:noFill/>
            <a:miter lim="800000"/>
            <a:headEnd/>
            <a:tailEnd/>
          </a:ln>
          <a:effectLst/>
        </p:spPr>
        <p:txBody>
          <a:bodyPr wrap="square" lIns="80071" tIns="0" rIns="80071" bIns="0">
            <a:spAutoFit/>
          </a:bodyPr>
          <a:lstStyle/>
          <a:p>
            <a:pPr defTabSz="801586" eaLnBrk="0" hangingPunct="0">
              <a:buClrTx/>
              <a:buNone/>
              <a:defRPr/>
            </a:pPr>
            <a:r>
              <a:rPr lang="en-US" altLang="zh-CN" sz="1400" b="0" dirty="0">
                <a:latin typeface="+mn-lt"/>
                <a:ea typeface="+mn-ea"/>
              </a:rPr>
              <a:t>Russia Enterprise Business Group</a:t>
            </a:r>
          </a:p>
          <a:p>
            <a:pPr defTabSz="801586" eaLnBrk="0" hangingPunct="0">
              <a:buClrTx/>
              <a:buNone/>
              <a:defRPr/>
            </a:pPr>
            <a:r>
              <a:rPr lang="ru-RU" altLang="zh-CN" sz="1400" b="0" dirty="0">
                <a:latin typeface="+mn-lt"/>
                <a:ea typeface="+mn-ea"/>
              </a:rPr>
              <a:t>Томилко Виталий Евгеньевич</a:t>
            </a:r>
          </a:p>
          <a:p>
            <a:pPr defTabSz="801586" eaLnBrk="0" hangingPunct="0">
              <a:buClrTx/>
              <a:buNone/>
              <a:defRPr/>
            </a:pPr>
            <a:r>
              <a:rPr lang="en-US" altLang="zh-CN" sz="1400" b="0" dirty="0">
                <a:latin typeface="+mn-lt"/>
                <a:ea typeface="+mn-ea"/>
              </a:rPr>
              <a:t>vitaliy.tomilko@huawei.com</a:t>
            </a:r>
            <a:endParaRPr lang="ru-RU" altLang="zh-CN" sz="1400" b="0" dirty="0">
              <a:latin typeface="+mn-lt"/>
              <a:ea typeface="+mn-ea"/>
            </a:endParaRPr>
          </a:p>
          <a:p>
            <a:pPr defTabSz="801586" eaLnBrk="0" hangingPunct="0">
              <a:buClrTx/>
              <a:buNone/>
              <a:defRPr/>
            </a:pPr>
            <a:r>
              <a:rPr kumimoji="1" lang="en-US" altLang="zh-CN" sz="1400" b="0" dirty="0">
                <a:latin typeface="+mn-lt"/>
              </a:rPr>
              <a:t>0</a:t>
            </a:r>
            <a:r>
              <a:rPr kumimoji="1" lang="ru-RU" altLang="zh-CN" sz="1400" b="0" dirty="0">
                <a:latin typeface="+mn-lt"/>
              </a:rPr>
              <a:t>4</a:t>
            </a:r>
            <a:r>
              <a:rPr kumimoji="1" lang="en-US" altLang="zh-CN" sz="1400" b="0" dirty="0">
                <a:latin typeface="+mn-lt"/>
              </a:rPr>
              <a:t>.02.201</a:t>
            </a:r>
            <a:r>
              <a:rPr kumimoji="1" lang="ru-RU" altLang="zh-CN" sz="1400" b="0" dirty="0">
                <a:latin typeface="+mn-lt"/>
              </a:rPr>
              <a:t>6</a:t>
            </a:r>
            <a:endParaRPr lang="ru-RU" altLang="zh-CN" sz="1400" b="0" dirty="0">
              <a:latin typeface="+mn-lt"/>
              <a:ea typeface="+mn-ea"/>
            </a:endParaRPr>
          </a:p>
          <a:p>
            <a:pPr defTabSz="801586" eaLnBrk="0" hangingPunct="0"/>
            <a:endParaRPr lang="en-US" altLang="zh-CN" sz="975" b="0" dirty="0">
              <a:latin typeface="+mn-ea"/>
              <a:ea typeface="+mn-ea"/>
            </a:endParaRPr>
          </a:p>
        </p:txBody>
      </p:sp>
    </p:spTree>
    <p:extLst>
      <p:ext uri="{BB962C8B-B14F-4D97-AF65-F5344CB8AC3E}">
        <p14:creationId xmlns:p14="http://schemas.microsoft.com/office/powerpoint/2010/main" val="84272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 name="组合 288"/>
          <p:cNvGrpSpPr/>
          <p:nvPr/>
        </p:nvGrpSpPr>
        <p:grpSpPr>
          <a:xfrm>
            <a:off x="199931" y="2435622"/>
            <a:ext cx="4200760" cy="2148503"/>
            <a:chOff x="681373" y="2104148"/>
            <a:chExt cx="6797203" cy="3476469"/>
          </a:xfrm>
        </p:grpSpPr>
        <p:sp>
          <p:nvSpPr>
            <p:cNvPr id="297" name="Shape 1063"/>
            <p:cNvSpPr/>
            <p:nvPr/>
          </p:nvSpPr>
          <p:spPr>
            <a:xfrm>
              <a:off x="681373" y="2280355"/>
              <a:ext cx="1440000" cy="59761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defRPr sz="3500">
                  <a:solidFill>
                    <a:srgbClr val="FFCA00"/>
                  </a:solidFill>
                  <a:latin typeface="Arial"/>
                  <a:ea typeface="Arial"/>
                  <a:cs typeface="Arial"/>
                  <a:sym typeface="Arial"/>
                </a:defRPr>
              </a:lvl1pPr>
            </a:lstStyle>
            <a:p>
              <a:pPr defTabSz="342815" fontAlgn="auto">
                <a:spcBef>
                  <a:spcPts val="0"/>
                </a:spcBef>
                <a:spcAft>
                  <a:spcPts val="0"/>
                </a:spcAft>
                <a:buClrTx/>
                <a:buNone/>
                <a:defRPr sz="1800">
                  <a:solidFill>
                    <a:srgbClr val="000000"/>
                  </a:solidFill>
                </a:defRPr>
              </a:pPr>
              <a:r>
                <a:rPr lang="ru-RU" sz="1200" kern="0" dirty="0" err="1">
                  <a:solidFill>
                    <a:schemeClr val="tx1">
                      <a:lumMod val="75000"/>
                      <a:lumOff val="25000"/>
                    </a:schemeClr>
                  </a:solidFill>
                  <a:latin typeface="Arial" pitchFamily="34" charset="0"/>
                  <a:cs typeface="Arial" pitchFamily="34" charset="0"/>
                </a:rPr>
                <a:t>Кампусная</a:t>
              </a:r>
              <a:r>
                <a:rPr lang="ru-RU" sz="1200" kern="0" dirty="0">
                  <a:solidFill>
                    <a:schemeClr val="tx1">
                      <a:lumMod val="75000"/>
                      <a:lumOff val="25000"/>
                    </a:schemeClr>
                  </a:solidFill>
                  <a:latin typeface="Arial" pitchFamily="34" charset="0"/>
                  <a:cs typeface="Arial" pitchFamily="34" charset="0"/>
                </a:rPr>
                <a:t> сеть</a:t>
              </a:r>
              <a:endParaRPr sz="1200" kern="0" dirty="0">
                <a:solidFill>
                  <a:schemeClr val="tx1">
                    <a:lumMod val="75000"/>
                    <a:lumOff val="25000"/>
                  </a:schemeClr>
                </a:solidFill>
                <a:latin typeface="Arial" pitchFamily="34" charset="0"/>
                <a:cs typeface="Arial" pitchFamily="34" charset="0"/>
              </a:endParaRPr>
            </a:p>
          </p:txBody>
        </p:sp>
        <p:sp>
          <p:nvSpPr>
            <p:cNvPr id="304" name="Shape 1066"/>
            <p:cNvSpPr/>
            <p:nvPr/>
          </p:nvSpPr>
          <p:spPr>
            <a:xfrm>
              <a:off x="801906" y="4710464"/>
              <a:ext cx="1735997" cy="29880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defRPr sz="3500">
                  <a:solidFill>
                    <a:srgbClr val="FFCA00"/>
                  </a:solidFill>
                  <a:latin typeface="Arial"/>
                  <a:ea typeface="Arial"/>
                  <a:cs typeface="Arial"/>
                  <a:sym typeface="Arial"/>
                </a:defRPr>
              </a:lvl1pPr>
            </a:lstStyle>
            <a:p>
              <a:pPr defTabSz="342815" fontAlgn="auto">
                <a:spcBef>
                  <a:spcPts val="0"/>
                </a:spcBef>
                <a:spcAft>
                  <a:spcPts val="0"/>
                </a:spcAft>
                <a:buClrTx/>
                <a:buNone/>
                <a:defRPr sz="1800">
                  <a:solidFill>
                    <a:srgbClr val="000000"/>
                  </a:solidFill>
                </a:defRPr>
              </a:pPr>
              <a:r>
                <a:rPr lang="ru-RU" sz="1200" kern="0" dirty="0">
                  <a:solidFill>
                    <a:schemeClr val="tx1">
                      <a:lumMod val="75000"/>
                      <a:lumOff val="25000"/>
                    </a:schemeClr>
                  </a:solidFill>
                  <a:latin typeface="Arial" pitchFamily="34" charset="0"/>
                  <a:cs typeface="Arial" pitchFamily="34" charset="0"/>
                </a:rPr>
                <a:t>Офис</a:t>
              </a:r>
              <a:endParaRPr sz="1200" kern="0" dirty="0">
                <a:solidFill>
                  <a:schemeClr val="tx1">
                    <a:lumMod val="75000"/>
                    <a:lumOff val="25000"/>
                  </a:schemeClr>
                </a:solidFill>
                <a:latin typeface="Arial" pitchFamily="34" charset="0"/>
                <a:cs typeface="Arial" pitchFamily="34" charset="0"/>
              </a:endParaRPr>
            </a:p>
          </p:txBody>
        </p:sp>
        <p:sp>
          <p:nvSpPr>
            <p:cNvPr id="305" name="Shape 1069"/>
            <p:cNvSpPr/>
            <p:nvPr/>
          </p:nvSpPr>
          <p:spPr>
            <a:xfrm>
              <a:off x="5942358" y="4725342"/>
              <a:ext cx="1197768" cy="298806"/>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defRPr sz="3500">
                  <a:solidFill>
                    <a:srgbClr val="FFCA00"/>
                  </a:solidFill>
                  <a:latin typeface="Arial"/>
                  <a:ea typeface="Arial"/>
                  <a:cs typeface="Arial"/>
                  <a:sym typeface="Arial"/>
                </a:defRPr>
              </a:lvl1pPr>
            </a:lstStyle>
            <a:p>
              <a:pPr algn="r" defTabSz="342815" fontAlgn="auto">
                <a:spcBef>
                  <a:spcPts val="0"/>
                </a:spcBef>
                <a:spcAft>
                  <a:spcPts val="0"/>
                </a:spcAft>
                <a:buClrTx/>
                <a:buNone/>
                <a:defRPr sz="1800">
                  <a:solidFill>
                    <a:srgbClr val="000000"/>
                  </a:solidFill>
                </a:defRPr>
              </a:pPr>
              <a:r>
                <a:rPr sz="1200" kern="0" dirty="0">
                  <a:solidFill>
                    <a:schemeClr val="tx1">
                      <a:lumMod val="75000"/>
                      <a:lumOff val="25000"/>
                    </a:schemeClr>
                  </a:solidFill>
                  <a:latin typeface="Arial" pitchFamily="34" charset="0"/>
                  <a:cs typeface="Arial" pitchFamily="34" charset="0"/>
                </a:rPr>
                <a:t>WAN</a:t>
              </a:r>
            </a:p>
          </p:txBody>
        </p:sp>
        <p:sp>
          <p:nvSpPr>
            <p:cNvPr id="306" name="Shape 1072"/>
            <p:cNvSpPr/>
            <p:nvPr/>
          </p:nvSpPr>
          <p:spPr>
            <a:xfrm>
              <a:off x="6038576" y="2438866"/>
              <a:ext cx="1440000" cy="597612"/>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defRPr sz="3500">
                  <a:solidFill>
                    <a:srgbClr val="FFCA00"/>
                  </a:solidFill>
                  <a:latin typeface="Arial"/>
                  <a:ea typeface="Arial"/>
                  <a:cs typeface="Arial"/>
                  <a:sym typeface="Arial"/>
                </a:defRPr>
              </a:lvl1pPr>
            </a:lstStyle>
            <a:p>
              <a:pPr algn="r" defTabSz="342815" fontAlgn="auto">
                <a:spcBef>
                  <a:spcPts val="0"/>
                </a:spcBef>
                <a:spcAft>
                  <a:spcPts val="0"/>
                </a:spcAft>
                <a:buClrTx/>
                <a:buNone/>
                <a:defRPr sz="1800">
                  <a:solidFill>
                    <a:srgbClr val="000000"/>
                  </a:solidFill>
                </a:defRPr>
              </a:pPr>
              <a:r>
                <a:rPr lang="ru-RU" sz="1200" kern="0" dirty="0">
                  <a:solidFill>
                    <a:schemeClr val="tx1">
                      <a:lumMod val="75000"/>
                      <a:lumOff val="25000"/>
                    </a:schemeClr>
                  </a:solidFill>
                  <a:latin typeface="Arial" pitchFamily="34" charset="0"/>
                  <a:cs typeface="Arial" pitchFamily="34" charset="0"/>
                </a:rPr>
                <a:t>Облачный ЦОД</a:t>
              </a:r>
              <a:endParaRPr sz="1200" kern="0" dirty="0">
                <a:solidFill>
                  <a:schemeClr val="tx1">
                    <a:lumMod val="75000"/>
                    <a:lumOff val="25000"/>
                  </a:schemeClr>
                </a:solidFill>
                <a:latin typeface="Arial" pitchFamily="34" charset="0"/>
                <a:cs typeface="Arial" pitchFamily="34" charset="0"/>
              </a:endParaRPr>
            </a:p>
          </p:txBody>
        </p:sp>
        <p:sp>
          <p:nvSpPr>
            <p:cNvPr id="307" name="圆角矩形 306"/>
            <p:cNvSpPr/>
            <p:nvPr/>
          </p:nvSpPr>
          <p:spPr bwMode="auto">
            <a:xfrm rot="2700000">
              <a:off x="2448978" y="2104149"/>
              <a:ext cx="1440000" cy="1440000"/>
            </a:xfrm>
            <a:prstGeom prst="roundRect">
              <a:avLst>
                <a:gd name="adj" fmla="val 5128"/>
              </a:avLst>
            </a:prstGeom>
            <a:noFill/>
            <a:ln w="19050" cap="flat" cmpd="sng" algn="ctr">
              <a:solidFill>
                <a:srgbClr val="00B0F0"/>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28"/>
              <a:endParaRPr lang="zh-CN" altLang="en-US">
                <a:latin typeface="Arial" pitchFamily="34" charset="0"/>
                <a:ea typeface="SimSun" pitchFamily="2" charset="-122"/>
                <a:cs typeface="Arial" pitchFamily="34" charset="0"/>
              </a:endParaRPr>
            </a:p>
          </p:txBody>
        </p:sp>
        <p:sp>
          <p:nvSpPr>
            <p:cNvPr id="309" name="圆角矩形 308"/>
            <p:cNvSpPr/>
            <p:nvPr/>
          </p:nvSpPr>
          <p:spPr bwMode="auto">
            <a:xfrm rot="2700000">
              <a:off x="4485446" y="4140617"/>
              <a:ext cx="1440000" cy="1440000"/>
            </a:xfrm>
            <a:prstGeom prst="roundRect">
              <a:avLst>
                <a:gd name="adj" fmla="val 5128"/>
              </a:avLst>
            </a:prstGeom>
            <a:noFill/>
            <a:ln w="19050" cap="flat" cmpd="sng" algn="ctr">
              <a:solidFill>
                <a:srgbClr val="6699FF"/>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28"/>
              <a:endParaRPr lang="zh-CN" altLang="en-US">
                <a:latin typeface="Arial" pitchFamily="34" charset="0"/>
                <a:ea typeface="SimSun" pitchFamily="2" charset="-122"/>
                <a:cs typeface="Arial" pitchFamily="34" charset="0"/>
              </a:endParaRPr>
            </a:p>
          </p:txBody>
        </p:sp>
        <p:sp>
          <p:nvSpPr>
            <p:cNvPr id="310" name="圆角矩形 309"/>
            <p:cNvSpPr/>
            <p:nvPr/>
          </p:nvSpPr>
          <p:spPr bwMode="auto">
            <a:xfrm rot="8100000">
              <a:off x="4485446" y="2104148"/>
              <a:ext cx="1440000" cy="1440000"/>
            </a:xfrm>
            <a:prstGeom prst="roundRect">
              <a:avLst>
                <a:gd name="adj" fmla="val 5128"/>
              </a:avLst>
            </a:prstGeom>
            <a:noFill/>
            <a:ln w="19050" cap="flat" cmpd="sng" algn="ctr">
              <a:solidFill>
                <a:srgbClr val="7CBF33"/>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28"/>
              <a:endParaRPr lang="zh-CN" altLang="en-US">
                <a:latin typeface="Arial" pitchFamily="34" charset="0"/>
                <a:ea typeface="SimSun" pitchFamily="2" charset="-122"/>
                <a:cs typeface="Arial" pitchFamily="34" charset="0"/>
              </a:endParaRPr>
            </a:p>
          </p:txBody>
        </p:sp>
        <p:sp>
          <p:nvSpPr>
            <p:cNvPr id="311" name="圆角矩形 310"/>
            <p:cNvSpPr/>
            <p:nvPr/>
          </p:nvSpPr>
          <p:spPr bwMode="auto">
            <a:xfrm rot="8100000">
              <a:off x="2448978" y="4140616"/>
              <a:ext cx="1440000" cy="1440000"/>
            </a:xfrm>
            <a:prstGeom prst="roundRect">
              <a:avLst>
                <a:gd name="adj" fmla="val 5128"/>
              </a:avLst>
            </a:prstGeom>
            <a:noFill/>
            <a:ln w="19050" cap="flat" cmpd="sng" algn="ctr">
              <a:solidFill>
                <a:srgbClr val="0070C0"/>
              </a:solid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28"/>
              <a:endParaRPr lang="zh-CN" altLang="en-US">
                <a:latin typeface="Arial" pitchFamily="34" charset="0"/>
                <a:ea typeface="SimSun" pitchFamily="2" charset="-122"/>
                <a:cs typeface="Arial" pitchFamily="34" charset="0"/>
              </a:endParaRPr>
            </a:p>
          </p:txBody>
        </p:sp>
        <p:grpSp>
          <p:nvGrpSpPr>
            <p:cNvPr id="314" name="组合 29"/>
            <p:cNvGrpSpPr/>
            <p:nvPr/>
          </p:nvGrpSpPr>
          <p:grpSpPr>
            <a:xfrm>
              <a:off x="3467212" y="3122382"/>
              <a:ext cx="1440000" cy="1440000"/>
              <a:chOff x="3467212" y="3122382"/>
              <a:chExt cx="1440000" cy="1440000"/>
            </a:xfrm>
          </p:grpSpPr>
          <p:sp>
            <p:nvSpPr>
              <p:cNvPr id="407" name="圆角矩形 55"/>
              <p:cNvSpPr/>
              <p:nvPr/>
            </p:nvSpPr>
            <p:spPr bwMode="auto">
              <a:xfrm rot="8100000">
                <a:off x="3467212" y="3122382"/>
                <a:ext cx="1440000" cy="1440000"/>
              </a:xfrm>
              <a:prstGeom prst="roundRect">
                <a:avLst>
                  <a:gd name="adj" fmla="val 5128"/>
                </a:avLst>
              </a:prstGeom>
              <a:solidFill>
                <a:srgbClr val="FD9203"/>
              </a:solidFill>
              <a:ln w="19050" cap="flat" cmpd="sng" algn="ctr">
                <a:noFill/>
                <a:prstDash val="solid"/>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685628"/>
                <a:endParaRPr lang="zh-CN" altLang="en-US">
                  <a:latin typeface="Arial" pitchFamily="34" charset="0"/>
                  <a:ea typeface="SimSun" pitchFamily="2" charset="-122"/>
                  <a:cs typeface="Arial" pitchFamily="34" charset="0"/>
                </a:endParaRPr>
              </a:p>
            </p:txBody>
          </p:sp>
          <p:sp>
            <p:nvSpPr>
              <p:cNvPr id="408" name="Shape 1074"/>
              <p:cNvSpPr/>
              <p:nvPr/>
            </p:nvSpPr>
            <p:spPr>
              <a:xfrm>
                <a:off x="3699134" y="3981949"/>
                <a:ext cx="976154" cy="44820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defTabSz="457200">
                  <a:defRPr sz="3500">
                    <a:solidFill>
                      <a:srgbClr val="FFCA00"/>
                    </a:solidFill>
                    <a:latin typeface="Arial"/>
                    <a:ea typeface="Arial"/>
                    <a:cs typeface="Arial"/>
                    <a:sym typeface="Arial"/>
                  </a:defRPr>
                </a:lvl1pPr>
              </a:lstStyle>
              <a:p>
                <a:pPr algn="ctr" defTabSz="342815" fontAlgn="auto">
                  <a:spcBef>
                    <a:spcPts val="0"/>
                  </a:spcBef>
                  <a:spcAft>
                    <a:spcPts val="0"/>
                  </a:spcAft>
                  <a:buClrTx/>
                  <a:buNone/>
                  <a:defRPr sz="1800">
                    <a:solidFill>
                      <a:srgbClr val="000000"/>
                    </a:solidFill>
                  </a:defRPr>
                </a:pPr>
                <a:r>
                  <a:rPr sz="900" kern="0" dirty="0">
                    <a:solidFill>
                      <a:schemeClr val="bg1"/>
                    </a:solidFill>
                    <a:latin typeface="Arial" pitchFamily="34" charset="0"/>
                    <a:cs typeface="Arial" pitchFamily="34" charset="0"/>
                  </a:rPr>
                  <a:t>Agile</a:t>
                </a:r>
                <a:endParaRPr lang="en-US" sz="900" kern="0" dirty="0">
                  <a:solidFill>
                    <a:schemeClr val="bg1"/>
                  </a:solidFill>
                  <a:latin typeface="Arial" pitchFamily="34" charset="0"/>
                  <a:cs typeface="Arial" pitchFamily="34" charset="0"/>
                </a:endParaRPr>
              </a:p>
              <a:p>
                <a:pPr algn="ctr" defTabSz="342815" fontAlgn="auto">
                  <a:spcBef>
                    <a:spcPts val="0"/>
                  </a:spcBef>
                  <a:spcAft>
                    <a:spcPts val="0"/>
                  </a:spcAft>
                  <a:buClrTx/>
                  <a:buNone/>
                  <a:defRPr sz="1800">
                    <a:solidFill>
                      <a:srgbClr val="000000"/>
                    </a:solidFill>
                  </a:defRPr>
                </a:pPr>
                <a:r>
                  <a:rPr sz="900" kern="0" dirty="0">
                    <a:solidFill>
                      <a:schemeClr val="bg1"/>
                    </a:solidFill>
                    <a:latin typeface="Arial" pitchFamily="34" charset="0"/>
                    <a:cs typeface="Arial" pitchFamily="34" charset="0"/>
                  </a:rPr>
                  <a:t>Controller</a:t>
                </a:r>
              </a:p>
            </p:txBody>
          </p:sp>
          <p:grpSp>
            <p:nvGrpSpPr>
              <p:cNvPr id="409" name="组合 5"/>
              <p:cNvGrpSpPr>
                <a:grpSpLocks noChangeAspect="1"/>
              </p:cNvGrpSpPr>
              <p:nvPr/>
            </p:nvGrpSpPr>
            <p:grpSpPr>
              <a:xfrm>
                <a:off x="3919866" y="3294044"/>
                <a:ext cx="534693" cy="648000"/>
                <a:chOff x="6016440" y="5573744"/>
                <a:chExt cx="848027" cy="1027731"/>
              </a:xfrm>
              <a:solidFill>
                <a:schemeClr val="bg1"/>
              </a:solidFill>
            </p:grpSpPr>
            <p:grpSp>
              <p:nvGrpSpPr>
                <p:cNvPr id="410" name="组合 4"/>
                <p:cNvGrpSpPr/>
                <p:nvPr/>
              </p:nvGrpSpPr>
              <p:grpSpPr>
                <a:xfrm>
                  <a:off x="6016440" y="5573744"/>
                  <a:ext cx="424410" cy="1027731"/>
                  <a:chOff x="6016440" y="5573744"/>
                  <a:chExt cx="424410" cy="1027731"/>
                </a:xfrm>
                <a:grpFill/>
              </p:grpSpPr>
              <p:sp>
                <p:nvSpPr>
                  <p:cNvPr id="473" name="Freeform 82"/>
                  <p:cNvSpPr>
                    <a:spLocks/>
                  </p:cNvSpPr>
                  <p:nvPr/>
                </p:nvSpPr>
                <p:spPr bwMode="auto">
                  <a:xfrm>
                    <a:off x="6302468" y="5646120"/>
                    <a:ext cx="74112" cy="12159"/>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4" name="Freeform 83"/>
                  <p:cNvSpPr>
                    <a:spLocks/>
                  </p:cNvSpPr>
                  <p:nvPr/>
                </p:nvSpPr>
                <p:spPr bwMode="auto">
                  <a:xfrm>
                    <a:off x="6077815" y="5646120"/>
                    <a:ext cx="10422" cy="11001"/>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5" name="Freeform 84"/>
                  <p:cNvSpPr>
                    <a:spLocks/>
                  </p:cNvSpPr>
                  <p:nvPr/>
                </p:nvSpPr>
                <p:spPr bwMode="auto">
                  <a:xfrm>
                    <a:off x="6092290" y="5646120"/>
                    <a:ext cx="10422" cy="11001"/>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6" name="Freeform 85"/>
                  <p:cNvSpPr>
                    <a:spLocks/>
                  </p:cNvSpPr>
                  <p:nvPr/>
                </p:nvSpPr>
                <p:spPr bwMode="auto">
                  <a:xfrm>
                    <a:off x="6106765" y="5646120"/>
                    <a:ext cx="11001" cy="11001"/>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7" name="Freeform 86"/>
                  <p:cNvSpPr>
                    <a:spLocks/>
                  </p:cNvSpPr>
                  <p:nvPr/>
                </p:nvSpPr>
                <p:spPr bwMode="auto">
                  <a:xfrm>
                    <a:off x="6121819" y="5646120"/>
                    <a:ext cx="10422" cy="11001"/>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8" name="Freeform 87"/>
                  <p:cNvSpPr>
                    <a:spLocks/>
                  </p:cNvSpPr>
                  <p:nvPr/>
                </p:nvSpPr>
                <p:spPr bwMode="auto">
                  <a:xfrm>
                    <a:off x="6136294" y="5646120"/>
                    <a:ext cx="10422" cy="11001"/>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9" name="Freeform 88"/>
                  <p:cNvSpPr>
                    <a:spLocks/>
                  </p:cNvSpPr>
                  <p:nvPr/>
                </p:nvSpPr>
                <p:spPr bwMode="auto">
                  <a:xfrm>
                    <a:off x="6302468" y="5714442"/>
                    <a:ext cx="74112" cy="12738"/>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0" name="Freeform 89"/>
                  <p:cNvSpPr>
                    <a:spLocks/>
                  </p:cNvSpPr>
                  <p:nvPr/>
                </p:nvSpPr>
                <p:spPr bwMode="auto">
                  <a:xfrm>
                    <a:off x="6077815" y="5715021"/>
                    <a:ext cx="10422" cy="10422"/>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1" name="Freeform 90"/>
                  <p:cNvSpPr>
                    <a:spLocks/>
                  </p:cNvSpPr>
                  <p:nvPr/>
                </p:nvSpPr>
                <p:spPr bwMode="auto">
                  <a:xfrm>
                    <a:off x="6092290" y="5715021"/>
                    <a:ext cx="10422" cy="10422"/>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2" name="Freeform 91"/>
                  <p:cNvSpPr>
                    <a:spLocks/>
                  </p:cNvSpPr>
                  <p:nvPr/>
                </p:nvSpPr>
                <p:spPr bwMode="auto">
                  <a:xfrm>
                    <a:off x="6106765" y="5715021"/>
                    <a:ext cx="11001" cy="10422"/>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3" name="Freeform 92"/>
                  <p:cNvSpPr>
                    <a:spLocks/>
                  </p:cNvSpPr>
                  <p:nvPr/>
                </p:nvSpPr>
                <p:spPr bwMode="auto">
                  <a:xfrm>
                    <a:off x="6121819" y="5715021"/>
                    <a:ext cx="10422" cy="10422"/>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4" name="Freeform 93"/>
                  <p:cNvSpPr>
                    <a:spLocks/>
                  </p:cNvSpPr>
                  <p:nvPr/>
                </p:nvSpPr>
                <p:spPr bwMode="auto">
                  <a:xfrm>
                    <a:off x="6136294" y="5715021"/>
                    <a:ext cx="10422" cy="10422"/>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5" name="Freeform 94"/>
                  <p:cNvSpPr>
                    <a:spLocks/>
                  </p:cNvSpPr>
                  <p:nvPr/>
                </p:nvSpPr>
                <p:spPr bwMode="auto">
                  <a:xfrm>
                    <a:off x="6302468" y="5782764"/>
                    <a:ext cx="74112" cy="12738"/>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6" name="Freeform 95"/>
                  <p:cNvSpPr>
                    <a:spLocks/>
                  </p:cNvSpPr>
                  <p:nvPr/>
                </p:nvSpPr>
                <p:spPr bwMode="auto">
                  <a:xfrm>
                    <a:off x="6077815" y="5783343"/>
                    <a:ext cx="10422" cy="10422"/>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7" name="Freeform 96"/>
                  <p:cNvSpPr>
                    <a:spLocks/>
                  </p:cNvSpPr>
                  <p:nvPr/>
                </p:nvSpPr>
                <p:spPr bwMode="auto">
                  <a:xfrm>
                    <a:off x="6092290" y="5783343"/>
                    <a:ext cx="10422" cy="10422"/>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8" name="Freeform 97"/>
                  <p:cNvSpPr>
                    <a:spLocks/>
                  </p:cNvSpPr>
                  <p:nvPr/>
                </p:nvSpPr>
                <p:spPr bwMode="auto">
                  <a:xfrm>
                    <a:off x="6106765" y="5783343"/>
                    <a:ext cx="11001" cy="10422"/>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89" name="Freeform 98"/>
                  <p:cNvSpPr>
                    <a:spLocks/>
                  </p:cNvSpPr>
                  <p:nvPr/>
                </p:nvSpPr>
                <p:spPr bwMode="auto">
                  <a:xfrm>
                    <a:off x="6121819" y="5783343"/>
                    <a:ext cx="10422" cy="10422"/>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0" name="Freeform 99"/>
                  <p:cNvSpPr>
                    <a:spLocks/>
                  </p:cNvSpPr>
                  <p:nvPr/>
                </p:nvSpPr>
                <p:spPr bwMode="auto">
                  <a:xfrm>
                    <a:off x="6136294" y="5783343"/>
                    <a:ext cx="10422" cy="10422"/>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1" name="Freeform 100"/>
                  <p:cNvSpPr>
                    <a:spLocks/>
                  </p:cNvSpPr>
                  <p:nvPr/>
                </p:nvSpPr>
                <p:spPr bwMode="auto">
                  <a:xfrm>
                    <a:off x="6302468" y="6262179"/>
                    <a:ext cx="74112" cy="12738"/>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2" name="Freeform 101"/>
                  <p:cNvSpPr>
                    <a:spLocks/>
                  </p:cNvSpPr>
                  <p:nvPr/>
                </p:nvSpPr>
                <p:spPr bwMode="auto">
                  <a:xfrm>
                    <a:off x="6077815" y="6262758"/>
                    <a:ext cx="10422" cy="10422"/>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3" name="Freeform 102"/>
                  <p:cNvSpPr>
                    <a:spLocks/>
                  </p:cNvSpPr>
                  <p:nvPr/>
                </p:nvSpPr>
                <p:spPr bwMode="auto">
                  <a:xfrm>
                    <a:off x="6092290" y="6262758"/>
                    <a:ext cx="10422" cy="10422"/>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4" name="Freeform 103"/>
                  <p:cNvSpPr>
                    <a:spLocks/>
                  </p:cNvSpPr>
                  <p:nvPr/>
                </p:nvSpPr>
                <p:spPr bwMode="auto">
                  <a:xfrm>
                    <a:off x="6106765" y="6262758"/>
                    <a:ext cx="11001" cy="10422"/>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5" name="Freeform 104"/>
                  <p:cNvSpPr>
                    <a:spLocks/>
                  </p:cNvSpPr>
                  <p:nvPr/>
                </p:nvSpPr>
                <p:spPr bwMode="auto">
                  <a:xfrm>
                    <a:off x="6121819" y="6262758"/>
                    <a:ext cx="10422" cy="10422"/>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6" name="Freeform 105"/>
                  <p:cNvSpPr>
                    <a:spLocks/>
                  </p:cNvSpPr>
                  <p:nvPr/>
                </p:nvSpPr>
                <p:spPr bwMode="auto">
                  <a:xfrm>
                    <a:off x="6136294" y="6262758"/>
                    <a:ext cx="10422" cy="10422"/>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7" name="Freeform 106"/>
                  <p:cNvSpPr>
                    <a:spLocks/>
                  </p:cNvSpPr>
                  <p:nvPr/>
                </p:nvSpPr>
                <p:spPr bwMode="auto">
                  <a:xfrm>
                    <a:off x="6302468" y="5919988"/>
                    <a:ext cx="74112" cy="12159"/>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8" name="Freeform 107"/>
                  <p:cNvSpPr>
                    <a:spLocks/>
                  </p:cNvSpPr>
                  <p:nvPr/>
                </p:nvSpPr>
                <p:spPr bwMode="auto">
                  <a:xfrm>
                    <a:off x="6077815" y="5919988"/>
                    <a:ext cx="10422" cy="11001"/>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99" name="Freeform 108"/>
                  <p:cNvSpPr>
                    <a:spLocks/>
                  </p:cNvSpPr>
                  <p:nvPr/>
                </p:nvSpPr>
                <p:spPr bwMode="auto">
                  <a:xfrm>
                    <a:off x="6092290" y="5919988"/>
                    <a:ext cx="10422" cy="11001"/>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0" name="Freeform 109"/>
                  <p:cNvSpPr>
                    <a:spLocks/>
                  </p:cNvSpPr>
                  <p:nvPr/>
                </p:nvSpPr>
                <p:spPr bwMode="auto">
                  <a:xfrm>
                    <a:off x="6106765" y="5919988"/>
                    <a:ext cx="11001" cy="11001"/>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1" name="Freeform 110"/>
                  <p:cNvSpPr>
                    <a:spLocks/>
                  </p:cNvSpPr>
                  <p:nvPr/>
                </p:nvSpPr>
                <p:spPr bwMode="auto">
                  <a:xfrm>
                    <a:off x="6121819" y="5919988"/>
                    <a:ext cx="10422" cy="11001"/>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2" name="Freeform 111"/>
                  <p:cNvSpPr>
                    <a:spLocks/>
                  </p:cNvSpPr>
                  <p:nvPr/>
                </p:nvSpPr>
                <p:spPr bwMode="auto">
                  <a:xfrm>
                    <a:off x="6136294" y="5919988"/>
                    <a:ext cx="10422" cy="11001"/>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3" name="Freeform 112"/>
                  <p:cNvSpPr>
                    <a:spLocks/>
                  </p:cNvSpPr>
                  <p:nvPr/>
                </p:nvSpPr>
                <p:spPr bwMode="auto">
                  <a:xfrm>
                    <a:off x="6302468" y="5988310"/>
                    <a:ext cx="74112" cy="12738"/>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4" name="Freeform 113"/>
                  <p:cNvSpPr>
                    <a:spLocks/>
                  </p:cNvSpPr>
                  <p:nvPr/>
                </p:nvSpPr>
                <p:spPr bwMode="auto">
                  <a:xfrm>
                    <a:off x="6077815" y="5988890"/>
                    <a:ext cx="10422" cy="10422"/>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5" name="Freeform 114"/>
                  <p:cNvSpPr>
                    <a:spLocks/>
                  </p:cNvSpPr>
                  <p:nvPr/>
                </p:nvSpPr>
                <p:spPr bwMode="auto">
                  <a:xfrm>
                    <a:off x="6092290" y="5988890"/>
                    <a:ext cx="10422" cy="10422"/>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6" name="Freeform 115"/>
                  <p:cNvSpPr>
                    <a:spLocks/>
                  </p:cNvSpPr>
                  <p:nvPr/>
                </p:nvSpPr>
                <p:spPr bwMode="auto">
                  <a:xfrm>
                    <a:off x="6106765" y="5988890"/>
                    <a:ext cx="11001" cy="10422"/>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7" name="Freeform 116"/>
                  <p:cNvSpPr>
                    <a:spLocks/>
                  </p:cNvSpPr>
                  <p:nvPr/>
                </p:nvSpPr>
                <p:spPr bwMode="auto">
                  <a:xfrm>
                    <a:off x="6121819" y="5988890"/>
                    <a:ext cx="10422" cy="10422"/>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8" name="Freeform 117"/>
                  <p:cNvSpPr>
                    <a:spLocks/>
                  </p:cNvSpPr>
                  <p:nvPr/>
                </p:nvSpPr>
                <p:spPr bwMode="auto">
                  <a:xfrm>
                    <a:off x="6136294" y="5988890"/>
                    <a:ext cx="10422" cy="10422"/>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09" name="Freeform 118"/>
                  <p:cNvSpPr>
                    <a:spLocks/>
                  </p:cNvSpPr>
                  <p:nvPr/>
                </p:nvSpPr>
                <p:spPr bwMode="auto">
                  <a:xfrm>
                    <a:off x="6302468" y="6056633"/>
                    <a:ext cx="74112" cy="12738"/>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0" name="Freeform 119"/>
                  <p:cNvSpPr>
                    <a:spLocks/>
                  </p:cNvSpPr>
                  <p:nvPr/>
                </p:nvSpPr>
                <p:spPr bwMode="auto">
                  <a:xfrm>
                    <a:off x="6077815" y="6057212"/>
                    <a:ext cx="10422" cy="10422"/>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1" name="Freeform 120"/>
                  <p:cNvSpPr>
                    <a:spLocks/>
                  </p:cNvSpPr>
                  <p:nvPr/>
                </p:nvSpPr>
                <p:spPr bwMode="auto">
                  <a:xfrm>
                    <a:off x="6092290" y="6057212"/>
                    <a:ext cx="10422" cy="10422"/>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2" name="Freeform 121"/>
                  <p:cNvSpPr>
                    <a:spLocks/>
                  </p:cNvSpPr>
                  <p:nvPr/>
                </p:nvSpPr>
                <p:spPr bwMode="auto">
                  <a:xfrm>
                    <a:off x="6106765" y="6057212"/>
                    <a:ext cx="11001" cy="10422"/>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3" name="Freeform 122"/>
                  <p:cNvSpPr>
                    <a:spLocks/>
                  </p:cNvSpPr>
                  <p:nvPr/>
                </p:nvSpPr>
                <p:spPr bwMode="auto">
                  <a:xfrm>
                    <a:off x="6121819" y="6057212"/>
                    <a:ext cx="10422" cy="10422"/>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4" name="Freeform 123"/>
                  <p:cNvSpPr>
                    <a:spLocks/>
                  </p:cNvSpPr>
                  <p:nvPr/>
                </p:nvSpPr>
                <p:spPr bwMode="auto">
                  <a:xfrm>
                    <a:off x="6136294" y="6057212"/>
                    <a:ext cx="10422" cy="10422"/>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5" name="Freeform 124"/>
                  <p:cNvSpPr>
                    <a:spLocks/>
                  </p:cNvSpPr>
                  <p:nvPr/>
                </p:nvSpPr>
                <p:spPr bwMode="auto">
                  <a:xfrm>
                    <a:off x="6302468" y="6124955"/>
                    <a:ext cx="74112" cy="12738"/>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6" name="Freeform 125"/>
                  <p:cNvSpPr>
                    <a:spLocks/>
                  </p:cNvSpPr>
                  <p:nvPr/>
                </p:nvSpPr>
                <p:spPr bwMode="auto">
                  <a:xfrm>
                    <a:off x="6077815" y="6125534"/>
                    <a:ext cx="10422" cy="10422"/>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7" name="Freeform 126"/>
                  <p:cNvSpPr>
                    <a:spLocks/>
                  </p:cNvSpPr>
                  <p:nvPr/>
                </p:nvSpPr>
                <p:spPr bwMode="auto">
                  <a:xfrm>
                    <a:off x="6092290" y="6125534"/>
                    <a:ext cx="10422" cy="10422"/>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8" name="Freeform 127"/>
                  <p:cNvSpPr>
                    <a:spLocks/>
                  </p:cNvSpPr>
                  <p:nvPr/>
                </p:nvSpPr>
                <p:spPr bwMode="auto">
                  <a:xfrm>
                    <a:off x="6106765" y="6125534"/>
                    <a:ext cx="11001" cy="10422"/>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19" name="Freeform 128"/>
                  <p:cNvSpPr>
                    <a:spLocks/>
                  </p:cNvSpPr>
                  <p:nvPr/>
                </p:nvSpPr>
                <p:spPr bwMode="auto">
                  <a:xfrm>
                    <a:off x="6121819" y="6125534"/>
                    <a:ext cx="10422" cy="10422"/>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0" name="Freeform 129"/>
                  <p:cNvSpPr>
                    <a:spLocks/>
                  </p:cNvSpPr>
                  <p:nvPr/>
                </p:nvSpPr>
                <p:spPr bwMode="auto">
                  <a:xfrm>
                    <a:off x="6136294" y="6125534"/>
                    <a:ext cx="10422" cy="10422"/>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1" name="Freeform 130"/>
                  <p:cNvSpPr>
                    <a:spLocks/>
                  </p:cNvSpPr>
                  <p:nvPr/>
                </p:nvSpPr>
                <p:spPr bwMode="auto">
                  <a:xfrm>
                    <a:off x="6302468" y="6193857"/>
                    <a:ext cx="74112" cy="12159"/>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2" name="Freeform 131"/>
                  <p:cNvSpPr>
                    <a:spLocks/>
                  </p:cNvSpPr>
                  <p:nvPr/>
                </p:nvSpPr>
                <p:spPr bwMode="auto">
                  <a:xfrm>
                    <a:off x="6077815" y="6193857"/>
                    <a:ext cx="10422" cy="11001"/>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3" name="Freeform 132"/>
                  <p:cNvSpPr>
                    <a:spLocks/>
                  </p:cNvSpPr>
                  <p:nvPr/>
                </p:nvSpPr>
                <p:spPr bwMode="auto">
                  <a:xfrm>
                    <a:off x="6092290" y="6193857"/>
                    <a:ext cx="10422" cy="11001"/>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4" name="Freeform 133"/>
                  <p:cNvSpPr>
                    <a:spLocks/>
                  </p:cNvSpPr>
                  <p:nvPr/>
                </p:nvSpPr>
                <p:spPr bwMode="auto">
                  <a:xfrm>
                    <a:off x="6106765" y="6193857"/>
                    <a:ext cx="11001" cy="11001"/>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5" name="Freeform 134"/>
                  <p:cNvSpPr>
                    <a:spLocks/>
                  </p:cNvSpPr>
                  <p:nvPr/>
                </p:nvSpPr>
                <p:spPr bwMode="auto">
                  <a:xfrm>
                    <a:off x="6121819" y="6193857"/>
                    <a:ext cx="10422" cy="11001"/>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6" name="Freeform 135"/>
                  <p:cNvSpPr>
                    <a:spLocks/>
                  </p:cNvSpPr>
                  <p:nvPr/>
                </p:nvSpPr>
                <p:spPr bwMode="auto">
                  <a:xfrm>
                    <a:off x="6136294" y="6193857"/>
                    <a:ext cx="10422" cy="11001"/>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7" name="Freeform 136"/>
                  <p:cNvSpPr>
                    <a:spLocks/>
                  </p:cNvSpPr>
                  <p:nvPr/>
                </p:nvSpPr>
                <p:spPr bwMode="auto">
                  <a:xfrm>
                    <a:off x="6302468" y="5851087"/>
                    <a:ext cx="74112" cy="12738"/>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8" name="Freeform 137"/>
                  <p:cNvSpPr>
                    <a:spLocks/>
                  </p:cNvSpPr>
                  <p:nvPr/>
                </p:nvSpPr>
                <p:spPr bwMode="auto">
                  <a:xfrm>
                    <a:off x="6077815" y="5851666"/>
                    <a:ext cx="10422" cy="10422"/>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29" name="Freeform 138"/>
                  <p:cNvSpPr>
                    <a:spLocks/>
                  </p:cNvSpPr>
                  <p:nvPr/>
                </p:nvSpPr>
                <p:spPr bwMode="auto">
                  <a:xfrm>
                    <a:off x="6092290" y="5851666"/>
                    <a:ext cx="10422" cy="10422"/>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30" name="Freeform 139"/>
                  <p:cNvSpPr>
                    <a:spLocks/>
                  </p:cNvSpPr>
                  <p:nvPr/>
                </p:nvSpPr>
                <p:spPr bwMode="auto">
                  <a:xfrm>
                    <a:off x="6106765" y="5851666"/>
                    <a:ext cx="11001" cy="10422"/>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31" name="Freeform 140"/>
                  <p:cNvSpPr>
                    <a:spLocks/>
                  </p:cNvSpPr>
                  <p:nvPr/>
                </p:nvSpPr>
                <p:spPr bwMode="auto">
                  <a:xfrm>
                    <a:off x="6121819" y="5851666"/>
                    <a:ext cx="10422" cy="10422"/>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32" name="Freeform 141"/>
                  <p:cNvSpPr>
                    <a:spLocks/>
                  </p:cNvSpPr>
                  <p:nvPr/>
                </p:nvSpPr>
                <p:spPr bwMode="auto">
                  <a:xfrm>
                    <a:off x="6136294" y="5851666"/>
                    <a:ext cx="10422" cy="10422"/>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533" name="Freeform 142"/>
                  <p:cNvSpPr>
                    <a:spLocks noEditPoints="1"/>
                  </p:cNvSpPr>
                  <p:nvPr/>
                </p:nvSpPr>
                <p:spPr bwMode="auto">
                  <a:xfrm>
                    <a:off x="6016440" y="5573744"/>
                    <a:ext cx="424410" cy="1027731"/>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411" name="组合 220"/>
                <p:cNvGrpSpPr/>
                <p:nvPr/>
              </p:nvGrpSpPr>
              <p:grpSpPr>
                <a:xfrm>
                  <a:off x="6440057" y="5573744"/>
                  <a:ext cx="424410" cy="1027731"/>
                  <a:chOff x="6016440" y="5573744"/>
                  <a:chExt cx="424410" cy="1027731"/>
                </a:xfrm>
                <a:grpFill/>
              </p:grpSpPr>
              <p:sp>
                <p:nvSpPr>
                  <p:cNvPr id="412" name="Freeform 82"/>
                  <p:cNvSpPr>
                    <a:spLocks/>
                  </p:cNvSpPr>
                  <p:nvPr/>
                </p:nvSpPr>
                <p:spPr bwMode="auto">
                  <a:xfrm>
                    <a:off x="6302468" y="5646120"/>
                    <a:ext cx="74112" cy="12159"/>
                  </a:xfrm>
                  <a:custGeom>
                    <a:avLst/>
                    <a:gdLst/>
                    <a:ahLst/>
                    <a:cxnLst>
                      <a:cxn ang="0">
                        <a:pos x="1170" y="0"/>
                      </a:cxn>
                      <a:cxn ang="0">
                        <a:pos x="1192" y="2"/>
                      </a:cxn>
                      <a:cxn ang="0">
                        <a:pos x="1212" y="9"/>
                      </a:cxn>
                      <a:cxn ang="0">
                        <a:pos x="1231" y="19"/>
                      </a:cxn>
                      <a:cxn ang="0">
                        <a:pos x="1246" y="32"/>
                      </a:cxn>
                      <a:cxn ang="0">
                        <a:pos x="1259" y="49"/>
                      </a:cxn>
                      <a:cxn ang="0">
                        <a:pos x="1271" y="66"/>
                      </a:cxn>
                      <a:cxn ang="0">
                        <a:pos x="1276" y="87"/>
                      </a:cxn>
                      <a:cxn ang="0">
                        <a:pos x="1278" y="110"/>
                      </a:cxn>
                      <a:cxn ang="0">
                        <a:pos x="1276" y="131"/>
                      </a:cxn>
                      <a:cxn ang="0">
                        <a:pos x="1271" y="152"/>
                      </a:cxn>
                      <a:cxn ang="0">
                        <a:pos x="1259" y="170"/>
                      </a:cxn>
                      <a:cxn ang="0">
                        <a:pos x="1246" y="186"/>
                      </a:cxn>
                      <a:cxn ang="0">
                        <a:pos x="1231" y="200"/>
                      </a:cxn>
                      <a:cxn ang="0">
                        <a:pos x="1212" y="210"/>
                      </a:cxn>
                      <a:cxn ang="0">
                        <a:pos x="1192" y="216"/>
                      </a:cxn>
                      <a:cxn ang="0">
                        <a:pos x="1170" y="218"/>
                      </a:cxn>
                      <a:cxn ang="0">
                        <a:pos x="97" y="217"/>
                      </a:cxn>
                      <a:cxn ang="0">
                        <a:pos x="76" y="213"/>
                      </a:cxn>
                      <a:cxn ang="0">
                        <a:pos x="56" y="205"/>
                      </a:cxn>
                      <a:cxn ang="0">
                        <a:pos x="40" y="193"/>
                      </a:cxn>
                      <a:cxn ang="0">
                        <a:pos x="24" y="178"/>
                      </a:cxn>
                      <a:cxn ang="0">
                        <a:pos x="13" y="161"/>
                      </a:cxn>
                      <a:cxn ang="0">
                        <a:pos x="4" y="142"/>
                      </a:cxn>
                      <a:cxn ang="0">
                        <a:pos x="0" y="121"/>
                      </a:cxn>
                      <a:cxn ang="0">
                        <a:pos x="0" y="99"/>
                      </a:cxn>
                      <a:cxn ang="0">
                        <a:pos x="4" y="76"/>
                      </a:cxn>
                      <a:cxn ang="0">
                        <a:pos x="13" y="58"/>
                      </a:cxn>
                      <a:cxn ang="0">
                        <a:pos x="24" y="40"/>
                      </a:cxn>
                      <a:cxn ang="0">
                        <a:pos x="40" y="25"/>
                      </a:cxn>
                      <a:cxn ang="0">
                        <a:pos x="56" y="13"/>
                      </a:cxn>
                      <a:cxn ang="0">
                        <a:pos x="76" y="5"/>
                      </a:cxn>
                      <a:cxn ang="0">
                        <a:pos x="97" y="1"/>
                      </a:cxn>
                    </a:cxnLst>
                    <a:rect l="0" t="0" r="r" b="b"/>
                    <a:pathLst>
                      <a:path w="1278" h="218">
                        <a:moveTo>
                          <a:pt x="108" y="0"/>
                        </a:moveTo>
                        <a:lnTo>
                          <a:pt x="1170" y="0"/>
                        </a:lnTo>
                        <a:lnTo>
                          <a:pt x="1181" y="1"/>
                        </a:lnTo>
                        <a:lnTo>
                          <a:pt x="1192" y="2"/>
                        </a:lnTo>
                        <a:lnTo>
                          <a:pt x="1202" y="5"/>
                        </a:lnTo>
                        <a:lnTo>
                          <a:pt x="1212" y="9"/>
                        </a:lnTo>
                        <a:lnTo>
                          <a:pt x="1222" y="13"/>
                        </a:lnTo>
                        <a:lnTo>
                          <a:pt x="1231" y="19"/>
                        </a:lnTo>
                        <a:lnTo>
                          <a:pt x="1238" y="25"/>
                        </a:lnTo>
                        <a:lnTo>
                          <a:pt x="1246" y="32"/>
                        </a:lnTo>
                        <a:lnTo>
                          <a:pt x="1254" y="40"/>
                        </a:lnTo>
                        <a:lnTo>
                          <a:pt x="1259" y="49"/>
                        </a:lnTo>
                        <a:lnTo>
                          <a:pt x="1265" y="58"/>
                        </a:lnTo>
                        <a:lnTo>
                          <a:pt x="1271" y="66"/>
                        </a:lnTo>
                        <a:lnTo>
                          <a:pt x="1274" y="76"/>
                        </a:lnTo>
                        <a:lnTo>
                          <a:pt x="1276" y="87"/>
                        </a:lnTo>
                        <a:lnTo>
                          <a:pt x="1278" y="99"/>
                        </a:lnTo>
                        <a:lnTo>
                          <a:pt x="1278" y="110"/>
                        </a:lnTo>
                        <a:lnTo>
                          <a:pt x="1278" y="121"/>
                        </a:lnTo>
                        <a:lnTo>
                          <a:pt x="1276" y="131"/>
                        </a:lnTo>
                        <a:lnTo>
                          <a:pt x="1274" y="142"/>
                        </a:lnTo>
                        <a:lnTo>
                          <a:pt x="1271" y="152"/>
                        </a:lnTo>
                        <a:lnTo>
                          <a:pt x="1265" y="161"/>
                        </a:lnTo>
                        <a:lnTo>
                          <a:pt x="1259" y="170"/>
                        </a:lnTo>
                        <a:lnTo>
                          <a:pt x="1254" y="178"/>
                        </a:lnTo>
                        <a:lnTo>
                          <a:pt x="1246" y="186"/>
                        </a:lnTo>
                        <a:lnTo>
                          <a:pt x="1238" y="193"/>
                        </a:lnTo>
                        <a:lnTo>
                          <a:pt x="1231" y="200"/>
                        </a:lnTo>
                        <a:lnTo>
                          <a:pt x="1222" y="205"/>
                        </a:lnTo>
                        <a:lnTo>
                          <a:pt x="1212" y="210"/>
                        </a:lnTo>
                        <a:lnTo>
                          <a:pt x="1202" y="213"/>
                        </a:lnTo>
                        <a:lnTo>
                          <a:pt x="1192" y="216"/>
                        </a:lnTo>
                        <a:lnTo>
                          <a:pt x="1181" y="217"/>
                        </a:lnTo>
                        <a:lnTo>
                          <a:pt x="1170" y="218"/>
                        </a:lnTo>
                        <a:lnTo>
                          <a:pt x="108" y="218"/>
                        </a:lnTo>
                        <a:lnTo>
                          <a:pt x="97" y="217"/>
                        </a:lnTo>
                        <a:lnTo>
                          <a:pt x="86" y="216"/>
                        </a:lnTo>
                        <a:lnTo>
                          <a:pt x="76" y="213"/>
                        </a:lnTo>
                        <a:lnTo>
                          <a:pt x="66" y="210"/>
                        </a:lnTo>
                        <a:lnTo>
                          <a:pt x="56" y="205"/>
                        </a:lnTo>
                        <a:lnTo>
                          <a:pt x="47" y="200"/>
                        </a:lnTo>
                        <a:lnTo>
                          <a:pt x="40" y="193"/>
                        </a:lnTo>
                        <a:lnTo>
                          <a:pt x="32" y="186"/>
                        </a:lnTo>
                        <a:lnTo>
                          <a:pt x="24" y="178"/>
                        </a:lnTo>
                        <a:lnTo>
                          <a:pt x="19" y="170"/>
                        </a:lnTo>
                        <a:lnTo>
                          <a:pt x="13" y="161"/>
                        </a:lnTo>
                        <a:lnTo>
                          <a:pt x="9" y="152"/>
                        </a:lnTo>
                        <a:lnTo>
                          <a:pt x="4" y="142"/>
                        </a:lnTo>
                        <a:lnTo>
                          <a:pt x="2" y="131"/>
                        </a:lnTo>
                        <a:lnTo>
                          <a:pt x="0" y="121"/>
                        </a:lnTo>
                        <a:lnTo>
                          <a:pt x="0" y="110"/>
                        </a:lnTo>
                        <a:lnTo>
                          <a:pt x="0" y="99"/>
                        </a:lnTo>
                        <a:lnTo>
                          <a:pt x="2" y="87"/>
                        </a:lnTo>
                        <a:lnTo>
                          <a:pt x="4" y="76"/>
                        </a:lnTo>
                        <a:lnTo>
                          <a:pt x="9" y="66"/>
                        </a:lnTo>
                        <a:lnTo>
                          <a:pt x="13" y="58"/>
                        </a:lnTo>
                        <a:lnTo>
                          <a:pt x="19" y="49"/>
                        </a:lnTo>
                        <a:lnTo>
                          <a:pt x="24" y="40"/>
                        </a:lnTo>
                        <a:lnTo>
                          <a:pt x="32" y="32"/>
                        </a:lnTo>
                        <a:lnTo>
                          <a:pt x="40" y="25"/>
                        </a:lnTo>
                        <a:lnTo>
                          <a:pt x="47" y="19"/>
                        </a:lnTo>
                        <a:lnTo>
                          <a:pt x="56" y="13"/>
                        </a:lnTo>
                        <a:lnTo>
                          <a:pt x="66" y="9"/>
                        </a:lnTo>
                        <a:lnTo>
                          <a:pt x="76" y="5"/>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3" name="Freeform 83"/>
                  <p:cNvSpPr>
                    <a:spLocks/>
                  </p:cNvSpPr>
                  <p:nvPr/>
                </p:nvSpPr>
                <p:spPr bwMode="auto">
                  <a:xfrm>
                    <a:off x="6077815" y="5646120"/>
                    <a:ext cx="10422" cy="11001"/>
                  </a:xfrm>
                  <a:custGeom>
                    <a:avLst/>
                    <a:gdLst/>
                    <a:ahLst/>
                    <a:cxnLst>
                      <a:cxn ang="0">
                        <a:pos x="101" y="182"/>
                      </a:cxn>
                      <a:cxn ang="0">
                        <a:pos x="119" y="178"/>
                      </a:cxn>
                      <a:cxn ang="0">
                        <a:pos x="136" y="170"/>
                      </a:cxn>
                      <a:cxn ang="0">
                        <a:pos x="150" y="162"/>
                      </a:cxn>
                      <a:cxn ang="0">
                        <a:pos x="162" y="148"/>
                      </a:cxn>
                      <a:cxn ang="0">
                        <a:pos x="172" y="134"/>
                      </a:cxn>
                      <a:cxn ang="0">
                        <a:pos x="179" y="117"/>
                      </a:cxn>
                      <a:cxn ang="0">
                        <a:pos x="183" y="99"/>
                      </a:cxn>
                      <a:cxn ang="0">
                        <a:pos x="183" y="82"/>
                      </a:cxn>
                      <a:cxn ang="0">
                        <a:pos x="179" y="64"/>
                      </a:cxn>
                      <a:cxn ang="0">
                        <a:pos x="172" y="47"/>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7"/>
                      </a:cxn>
                      <a:cxn ang="0">
                        <a:pos x="5" y="64"/>
                      </a:cxn>
                      <a:cxn ang="0">
                        <a:pos x="1" y="82"/>
                      </a:cxn>
                      <a:cxn ang="0">
                        <a:pos x="1" y="99"/>
                      </a:cxn>
                      <a:cxn ang="0">
                        <a:pos x="5" y="117"/>
                      </a:cxn>
                      <a:cxn ang="0">
                        <a:pos x="11" y="134"/>
                      </a:cxn>
                      <a:cxn ang="0">
                        <a:pos x="21" y="148"/>
                      </a:cxn>
                      <a:cxn ang="0">
                        <a:pos x="34" y="162"/>
                      </a:cxn>
                      <a:cxn ang="0">
                        <a:pos x="49" y="170"/>
                      </a:cxn>
                      <a:cxn ang="0">
                        <a:pos x="65" y="178"/>
                      </a:cxn>
                      <a:cxn ang="0">
                        <a:pos x="82" y="182"/>
                      </a:cxn>
                    </a:cxnLst>
                    <a:rect l="0" t="0" r="r" b="b"/>
                    <a:pathLst>
                      <a:path w="183" h="182">
                        <a:moveTo>
                          <a:pt x="92" y="182"/>
                        </a:moveTo>
                        <a:lnTo>
                          <a:pt x="101" y="182"/>
                        </a:lnTo>
                        <a:lnTo>
                          <a:pt x="110" y="180"/>
                        </a:lnTo>
                        <a:lnTo>
                          <a:pt x="119" y="178"/>
                        </a:lnTo>
                        <a:lnTo>
                          <a:pt x="128" y="175"/>
                        </a:lnTo>
                        <a:lnTo>
                          <a:pt x="136" y="170"/>
                        </a:lnTo>
                        <a:lnTo>
                          <a:pt x="143" y="166"/>
                        </a:lnTo>
                        <a:lnTo>
                          <a:pt x="150" y="162"/>
                        </a:lnTo>
                        <a:lnTo>
                          <a:pt x="157" y="155"/>
                        </a:lnTo>
                        <a:lnTo>
                          <a:pt x="162" y="148"/>
                        </a:lnTo>
                        <a:lnTo>
                          <a:pt x="168" y="142"/>
                        </a:lnTo>
                        <a:lnTo>
                          <a:pt x="172" y="134"/>
                        </a:lnTo>
                        <a:lnTo>
                          <a:pt x="177" y="126"/>
                        </a:lnTo>
                        <a:lnTo>
                          <a:pt x="179" y="117"/>
                        </a:lnTo>
                        <a:lnTo>
                          <a:pt x="181" y="109"/>
                        </a:lnTo>
                        <a:lnTo>
                          <a:pt x="183" y="99"/>
                        </a:lnTo>
                        <a:lnTo>
                          <a:pt x="183" y="91"/>
                        </a:lnTo>
                        <a:lnTo>
                          <a:pt x="183" y="82"/>
                        </a:lnTo>
                        <a:lnTo>
                          <a:pt x="181" y="72"/>
                        </a:lnTo>
                        <a:lnTo>
                          <a:pt x="179" y="64"/>
                        </a:lnTo>
                        <a:lnTo>
                          <a:pt x="177" y="55"/>
                        </a:lnTo>
                        <a:lnTo>
                          <a:pt x="172" y="47"/>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7"/>
                        </a:lnTo>
                        <a:lnTo>
                          <a:pt x="8" y="55"/>
                        </a:lnTo>
                        <a:lnTo>
                          <a:pt x="5" y="64"/>
                        </a:lnTo>
                        <a:lnTo>
                          <a:pt x="2" y="72"/>
                        </a:lnTo>
                        <a:lnTo>
                          <a:pt x="1" y="82"/>
                        </a:lnTo>
                        <a:lnTo>
                          <a:pt x="0" y="91"/>
                        </a:lnTo>
                        <a:lnTo>
                          <a:pt x="1" y="99"/>
                        </a:lnTo>
                        <a:lnTo>
                          <a:pt x="2" y="109"/>
                        </a:lnTo>
                        <a:lnTo>
                          <a:pt x="5" y="117"/>
                        </a:lnTo>
                        <a:lnTo>
                          <a:pt x="8" y="126"/>
                        </a:lnTo>
                        <a:lnTo>
                          <a:pt x="11" y="134"/>
                        </a:lnTo>
                        <a:lnTo>
                          <a:pt x="16" y="142"/>
                        </a:lnTo>
                        <a:lnTo>
                          <a:pt x="21" y="148"/>
                        </a:lnTo>
                        <a:lnTo>
                          <a:pt x="28" y="155"/>
                        </a:lnTo>
                        <a:lnTo>
                          <a:pt x="34" y="162"/>
                        </a:lnTo>
                        <a:lnTo>
                          <a:pt x="41" y="166"/>
                        </a:lnTo>
                        <a:lnTo>
                          <a:pt x="49" y="170"/>
                        </a:lnTo>
                        <a:lnTo>
                          <a:pt x="57" y="175"/>
                        </a:lnTo>
                        <a:lnTo>
                          <a:pt x="65" y="178"/>
                        </a:lnTo>
                        <a:lnTo>
                          <a:pt x="73" y="180"/>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4" name="Freeform 84"/>
                  <p:cNvSpPr>
                    <a:spLocks/>
                  </p:cNvSpPr>
                  <p:nvPr/>
                </p:nvSpPr>
                <p:spPr bwMode="auto">
                  <a:xfrm>
                    <a:off x="6092290" y="5646120"/>
                    <a:ext cx="10422" cy="11001"/>
                  </a:xfrm>
                  <a:custGeom>
                    <a:avLst/>
                    <a:gdLst/>
                    <a:ahLst/>
                    <a:cxnLst>
                      <a:cxn ang="0">
                        <a:pos x="100" y="182"/>
                      </a:cxn>
                      <a:cxn ang="0">
                        <a:pos x="118" y="178"/>
                      </a:cxn>
                      <a:cxn ang="0">
                        <a:pos x="134" y="170"/>
                      </a:cxn>
                      <a:cxn ang="0">
                        <a:pos x="149" y="162"/>
                      </a:cxn>
                      <a:cxn ang="0">
                        <a:pos x="161" y="148"/>
                      </a:cxn>
                      <a:cxn ang="0">
                        <a:pos x="171" y="134"/>
                      </a:cxn>
                      <a:cxn ang="0">
                        <a:pos x="179" y="117"/>
                      </a:cxn>
                      <a:cxn ang="0">
                        <a:pos x="182" y="99"/>
                      </a:cxn>
                      <a:cxn ang="0">
                        <a:pos x="182" y="82"/>
                      </a:cxn>
                      <a:cxn ang="0">
                        <a:pos x="179" y="64"/>
                      </a:cxn>
                      <a:cxn ang="0">
                        <a:pos x="171" y="47"/>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7"/>
                      </a:cxn>
                      <a:cxn ang="0">
                        <a:pos x="4" y="64"/>
                      </a:cxn>
                      <a:cxn ang="0">
                        <a:pos x="0" y="82"/>
                      </a:cxn>
                      <a:cxn ang="0">
                        <a:pos x="0" y="99"/>
                      </a:cxn>
                      <a:cxn ang="0">
                        <a:pos x="4" y="117"/>
                      </a:cxn>
                      <a:cxn ang="0">
                        <a:pos x="10" y="134"/>
                      </a:cxn>
                      <a:cxn ang="0">
                        <a:pos x="20" y="148"/>
                      </a:cxn>
                      <a:cxn ang="0">
                        <a:pos x="32" y="162"/>
                      </a:cxn>
                      <a:cxn ang="0">
                        <a:pos x="48" y="170"/>
                      </a:cxn>
                      <a:cxn ang="0">
                        <a:pos x="63" y="178"/>
                      </a:cxn>
                      <a:cxn ang="0">
                        <a:pos x="81" y="182"/>
                      </a:cxn>
                    </a:cxnLst>
                    <a:rect l="0" t="0" r="r" b="b"/>
                    <a:pathLst>
                      <a:path w="182" h="182">
                        <a:moveTo>
                          <a:pt x="91" y="182"/>
                        </a:moveTo>
                        <a:lnTo>
                          <a:pt x="100" y="182"/>
                        </a:lnTo>
                        <a:lnTo>
                          <a:pt x="109" y="180"/>
                        </a:lnTo>
                        <a:lnTo>
                          <a:pt x="118" y="178"/>
                        </a:lnTo>
                        <a:lnTo>
                          <a:pt x="127" y="175"/>
                        </a:lnTo>
                        <a:lnTo>
                          <a:pt x="134" y="170"/>
                        </a:lnTo>
                        <a:lnTo>
                          <a:pt x="142" y="166"/>
                        </a:lnTo>
                        <a:lnTo>
                          <a:pt x="149" y="162"/>
                        </a:lnTo>
                        <a:lnTo>
                          <a:pt x="155" y="155"/>
                        </a:lnTo>
                        <a:lnTo>
                          <a:pt x="161" y="148"/>
                        </a:lnTo>
                        <a:lnTo>
                          <a:pt x="167"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7"/>
                        </a:lnTo>
                        <a:lnTo>
                          <a:pt x="7" y="55"/>
                        </a:lnTo>
                        <a:lnTo>
                          <a:pt x="4" y="64"/>
                        </a:lnTo>
                        <a:lnTo>
                          <a:pt x="1" y="72"/>
                        </a:lnTo>
                        <a:lnTo>
                          <a:pt x="0" y="82"/>
                        </a:lnTo>
                        <a:lnTo>
                          <a:pt x="0" y="91"/>
                        </a:lnTo>
                        <a:lnTo>
                          <a:pt x="0" y="99"/>
                        </a:lnTo>
                        <a:lnTo>
                          <a:pt x="1" y="109"/>
                        </a:lnTo>
                        <a:lnTo>
                          <a:pt x="4" y="117"/>
                        </a:lnTo>
                        <a:lnTo>
                          <a:pt x="7" y="126"/>
                        </a:lnTo>
                        <a:lnTo>
                          <a:pt x="10" y="134"/>
                        </a:lnTo>
                        <a:lnTo>
                          <a:pt x="16" y="142"/>
                        </a:lnTo>
                        <a:lnTo>
                          <a:pt x="20" y="148"/>
                        </a:lnTo>
                        <a:lnTo>
                          <a:pt x="27" y="155"/>
                        </a:lnTo>
                        <a:lnTo>
                          <a:pt x="32" y="162"/>
                        </a:lnTo>
                        <a:lnTo>
                          <a:pt x="40" y="166"/>
                        </a:lnTo>
                        <a:lnTo>
                          <a:pt x="48" y="170"/>
                        </a:lnTo>
                        <a:lnTo>
                          <a:pt x="56" y="175"/>
                        </a:lnTo>
                        <a:lnTo>
                          <a:pt x="63" y="178"/>
                        </a:lnTo>
                        <a:lnTo>
                          <a:pt x="72" y="180"/>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5" name="Freeform 85"/>
                  <p:cNvSpPr>
                    <a:spLocks/>
                  </p:cNvSpPr>
                  <p:nvPr/>
                </p:nvSpPr>
                <p:spPr bwMode="auto">
                  <a:xfrm>
                    <a:off x="6106765" y="5646120"/>
                    <a:ext cx="11001" cy="11001"/>
                  </a:xfrm>
                  <a:custGeom>
                    <a:avLst/>
                    <a:gdLst/>
                    <a:ahLst/>
                    <a:cxnLst>
                      <a:cxn ang="0">
                        <a:pos x="100" y="182"/>
                      </a:cxn>
                      <a:cxn ang="0">
                        <a:pos x="118" y="178"/>
                      </a:cxn>
                      <a:cxn ang="0">
                        <a:pos x="134" y="170"/>
                      </a:cxn>
                      <a:cxn ang="0">
                        <a:pos x="149" y="162"/>
                      </a:cxn>
                      <a:cxn ang="0">
                        <a:pos x="162" y="148"/>
                      </a:cxn>
                      <a:cxn ang="0">
                        <a:pos x="171" y="134"/>
                      </a:cxn>
                      <a:cxn ang="0">
                        <a:pos x="179" y="117"/>
                      </a:cxn>
                      <a:cxn ang="0">
                        <a:pos x="182" y="99"/>
                      </a:cxn>
                      <a:cxn ang="0">
                        <a:pos x="182" y="82"/>
                      </a:cxn>
                      <a:cxn ang="0">
                        <a:pos x="179" y="64"/>
                      </a:cxn>
                      <a:cxn ang="0">
                        <a:pos x="171" y="47"/>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7"/>
                      </a:cxn>
                      <a:cxn ang="0">
                        <a:pos x="3" y="64"/>
                      </a:cxn>
                      <a:cxn ang="0">
                        <a:pos x="0" y="82"/>
                      </a:cxn>
                      <a:cxn ang="0">
                        <a:pos x="0" y="99"/>
                      </a:cxn>
                      <a:cxn ang="0">
                        <a:pos x="3" y="117"/>
                      </a:cxn>
                      <a:cxn ang="0">
                        <a:pos x="11" y="134"/>
                      </a:cxn>
                      <a:cxn ang="0">
                        <a:pos x="20" y="148"/>
                      </a:cxn>
                      <a:cxn ang="0">
                        <a:pos x="33" y="162"/>
                      </a:cxn>
                      <a:cxn ang="0">
                        <a:pos x="48" y="170"/>
                      </a:cxn>
                      <a:cxn ang="0">
                        <a:pos x="64" y="178"/>
                      </a:cxn>
                      <a:cxn ang="0">
                        <a:pos x="82" y="182"/>
                      </a:cxn>
                    </a:cxnLst>
                    <a:rect l="0" t="0" r="r" b="b"/>
                    <a:pathLst>
                      <a:path w="182" h="182">
                        <a:moveTo>
                          <a:pt x="91" y="182"/>
                        </a:moveTo>
                        <a:lnTo>
                          <a:pt x="100" y="182"/>
                        </a:lnTo>
                        <a:lnTo>
                          <a:pt x="110" y="180"/>
                        </a:lnTo>
                        <a:lnTo>
                          <a:pt x="118" y="178"/>
                        </a:lnTo>
                        <a:lnTo>
                          <a:pt x="126" y="175"/>
                        </a:lnTo>
                        <a:lnTo>
                          <a:pt x="134" y="170"/>
                        </a:lnTo>
                        <a:lnTo>
                          <a:pt x="142" y="166"/>
                        </a:lnTo>
                        <a:lnTo>
                          <a:pt x="149" y="162"/>
                        </a:lnTo>
                        <a:lnTo>
                          <a:pt x="155" y="155"/>
                        </a:lnTo>
                        <a:lnTo>
                          <a:pt x="162" y="148"/>
                        </a:lnTo>
                        <a:lnTo>
                          <a:pt x="166" y="142"/>
                        </a:lnTo>
                        <a:lnTo>
                          <a:pt x="171" y="134"/>
                        </a:lnTo>
                        <a:lnTo>
                          <a:pt x="175" y="126"/>
                        </a:lnTo>
                        <a:lnTo>
                          <a:pt x="179" y="117"/>
                        </a:lnTo>
                        <a:lnTo>
                          <a:pt x="181" y="109"/>
                        </a:lnTo>
                        <a:lnTo>
                          <a:pt x="182" y="99"/>
                        </a:lnTo>
                        <a:lnTo>
                          <a:pt x="182" y="91"/>
                        </a:lnTo>
                        <a:lnTo>
                          <a:pt x="182" y="82"/>
                        </a:lnTo>
                        <a:lnTo>
                          <a:pt x="181" y="72"/>
                        </a:lnTo>
                        <a:lnTo>
                          <a:pt x="179" y="64"/>
                        </a:lnTo>
                        <a:lnTo>
                          <a:pt x="175" y="55"/>
                        </a:lnTo>
                        <a:lnTo>
                          <a:pt x="171" y="47"/>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7"/>
                        </a:lnTo>
                        <a:lnTo>
                          <a:pt x="7" y="55"/>
                        </a:lnTo>
                        <a:lnTo>
                          <a:pt x="3" y="64"/>
                        </a:lnTo>
                        <a:lnTo>
                          <a:pt x="1" y="72"/>
                        </a:lnTo>
                        <a:lnTo>
                          <a:pt x="0" y="82"/>
                        </a:lnTo>
                        <a:lnTo>
                          <a:pt x="0" y="91"/>
                        </a:lnTo>
                        <a:lnTo>
                          <a:pt x="0" y="99"/>
                        </a:lnTo>
                        <a:lnTo>
                          <a:pt x="1" y="109"/>
                        </a:lnTo>
                        <a:lnTo>
                          <a:pt x="3" y="117"/>
                        </a:lnTo>
                        <a:lnTo>
                          <a:pt x="7" y="126"/>
                        </a:lnTo>
                        <a:lnTo>
                          <a:pt x="11" y="134"/>
                        </a:lnTo>
                        <a:lnTo>
                          <a:pt x="16" y="142"/>
                        </a:lnTo>
                        <a:lnTo>
                          <a:pt x="20" y="148"/>
                        </a:lnTo>
                        <a:lnTo>
                          <a:pt x="27" y="155"/>
                        </a:lnTo>
                        <a:lnTo>
                          <a:pt x="33" y="162"/>
                        </a:lnTo>
                        <a:lnTo>
                          <a:pt x="40" y="166"/>
                        </a:lnTo>
                        <a:lnTo>
                          <a:pt x="48" y="170"/>
                        </a:lnTo>
                        <a:lnTo>
                          <a:pt x="55" y="175"/>
                        </a:lnTo>
                        <a:lnTo>
                          <a:pt x="64" y="178"/>
                        </a:lnTo>
                        <a:lnTo>
                          <a:pt x="72"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6" name="Freeform 86"/>
                  <p:cNvSpPr>
                    <a:spLocks/>
                  </p:cNvSpPr>
                  <p:nvPr/>
                </p:nvSpPr>
                <p:spPr bwMode="auto">
                  <a:xfrm>
                    <a:off x="6121819" y="5646120"/>
                    <a:ext cx="10422" cy="11001"/>
                  </a:xfrm>
                  <a:custGeom>
                    <a:avLst/>
                    <a:gdLst/>
                    <a:ahLst/>
                    <a:cxnLst>
                      <a:cxn ang="0">
                        <a:pos x="101" y="182"/>
                      </a:cxn>
                      <a:cxn ang="0">
                        <a:pos x="118" y="178"/>
                      </a:cxn>
                      <a:cxn ang="0">
                        <a:pos x="134" y="170"/>
                      </a:cxn>
                      <a:cxn ang="0">
                        <a:pos x="148" y="162"/>
                      </a:cxn>
                      <a:cxn ang="0">
                        <a:pos x="162" y="148"/>
                      </a:cxn>
                      <a:cxn ang="0">
                        <a:pos x="172" y="134"/>
                      </a:cxn>
                      <a:cxn ang="0">
                        <a:pos x="178" y="117"/>
                      </a:cxn>
                      <a:cxn ang="0">
                        <a:pos x="182" y="99"/>
                      </a:cxn>
                      <a:cxn ang="0">
                        <a:pos x="182" y="82"/>
                      </a:cxn>
                      <a:cxn ang="0">
                        <a:pos x="178" y="64"/>
                      </a:cxn>
                      <a:cxn ang="0">
                        <a:pos x="172" y="47"/>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7"/>
                      </a:cxn>
                      <a:cxn ang="0">
                        <a:pos x="3" y="64"/>
                      </a:cxn>
                      <a:cxn ang="0">
                        <a:pos x="0" y="82"/>
                      </a:cxn>
                      <a:cxn ang="0">
                        <a:pos x="0" y="99"/>
                      </a:cxn>
                      <a:cxn ang="0">
                        <a:pos x="3" y="117"/>
                      </a:cxn>
                      <a:cxn ang="0">
                        <a:pos x="11" y="134"/>
                      </a:cxn>
                      <a:cxn ang="0">
                        <a:pos x="21" y="148"/>
                      </a:cxn>
                      <a:cxn ang="0">
                        <a:pos x="33" y="162"/>
                      </a:cxn>
                      <a:cxn ang="0">
                        <a:pos x="48" y="170"/>
                      </a:cxn>
                      <a:cxn ang="0">
                        <a:pos x="64" y="178"/>
                      </a:cxn>
                      <a:cxn ang="0">
                        <a:pos x="82" y="182"/>
                      </a:cxn>
                    </a:cxnLst>
                    <a:rect l="0" t="0" r="r" b="b"/>
                    <a:pathLst>
                      <a:path w="183" h="182">
                        <a:moveTo>
                          <a:pt x="91" y="182"/>
                        </a:moveTo>
                        <a:lnTo>
                          <a:pt x="101" y="182"/>
                        </a:lnTo>
                        <a:lnTo>
                          <a:pt x="110" y="180"/>
                        </a:lnTo>
                        <a:lnTo>
                          <a:pt x="118" y="178"/>
                        </a:lnTo>
                        <a:lnTo>
                          <a:pt x="126" y="175"/>
                        </a:lnTo>
                        <a:lnTo>
                          <a:pt x="134" y="170"/>
                        </a:lnTo>
                        <a:lnTo>
                          <a:pt x="142" y="166"/>
                        </a:lnTo>
                        <a:lnTo>
                          <a:pt x="148" y="162"/>
                        </a:lnTo>
                        <a:lnTo>
                          <a:pt x="155" y="155"/>
                        </a:lnTo>
                        <a:lnTo>
                          <a:pt x="162" y="148"/>
                        </a:lnTo>
                        <a:lnTo>
                          <a:pt x="166" y="142"/>
                        </a:lnTo>
                        <a:lnTo>
                          <a:pt x="172" y="134"/>
                        </a:lnTo>
                        <a:lnTo>
                          <a:pt x="175" y="126"/>
                        </a:lnTo>
                        <a:lnTo>
                          <a:pt x="178" y="117"/>
                        </a:lnTo>
                        <a:lnTo>
                          <a:pt x="181" y="109"/>
                        </a:lnTo>
                        <a:lnTo>
                          <a:pt x="182" y="99"/>
                        </a:lnTo>
                        <a:lnTo>
                          <a:pt x="183" y="91"/>
                        </a:lnTo>
                        <a:lnTo>
                          <a:pt x="182" y="82"/>
                        </a:lnTo>
                        <a:lnTo>
                          <a:pt x="181" y="72"/>
                        </a:lnTo>
                        <a:lnTo>
                          <a:pt x="178" y="64"/>
                        </a:lnTo>
                        <a:lnTo>
                          <a:pt x="175" y="55"/>
                        </a:lnTo>
                        <a:lnTo>
                          <a:pt x="172" y="47"/>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7"/>
                        </a:lnTo>
                        <a:lnTo>
                          <a:pt x="6" y="55"/>
                        </a:lnTo>
                        <a:lnTo>
                          <a:pt x="3" y="64"/>
                        </a:lnTo>
                        <a:lnTo>
                          <a:pt x="1" y="72"/>
                        </a:lnTo>
                        <a:lnTo>
                          <a:pt x="0" y="82"/>
                        </a:lnTo>
                        <a:lnTo>
                          <a:pt x="0" y="91"/>
                        </a:lnTo>
                        <a:lnTo>
                          <a:pt x="0" y="99"/>
                        </a:lnTo>
                        <a:lnTo>
                          <a:pt x="1" y="109"/>
                        </a:lnTo>
                        <a:lnTo>
                          <a:pt x="3" y="117"/>
                        </a:lnTo>
                        <a:lnTo>
                          <a:pt x="6" y="126"/>
                        </a:lnTo>
                        <a:lnTo>
                          <a:pt x="11" y="134"/>
                        </a:lnTo>
                        <a:lnTo>
                          <a:pt x="15" y="142"/>
                        </a:lnTo>
                        <a:lnTo>
                          <a:pt x="21" y="148"/>
                        </a:lnTo>
                        <a:lnTo>
                          <a:pt x="26" y="155"/>
                        </a:lnTo>
                        <a:lnTo>
                          <a:pt x="33" y="162"/>
                        </a:lnTo>
                        <a:lnTo>
                          <a:pt x="40" y="166"/>
                        </a:lnTo>
                        <a:lnTo>
                          <a:pt x="48" y="170"/>
                        </a:lnTo>
                        <a:lnTo>
                          <a:pt x="55" y="175"/>
                        </a:lnTo>
                        <a:lnTo>
                          <a:pt x="64" y="178"/>
                        </a:lnTo>
                        <a:lnTo>
                          <a:pt x="73"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7" name="Freeform 87"/>
                  <p:cNvSpPr>
                    <a:spLocks/>
                  </p:cNvSpPr>
                  <p:nvPr/>
                </p:nvSpPr>
                <p:spPr bwMode="auto">
                  <a:xfrm>
                    <a:off x="6136294" y="5646120"/>
                    <a:ext cx="10422" cy="11001"/>
                  </a:xfrm>
                  <a:custGeom>
                    <a:avLst/>
                    <a:gdLst/>
                    <a:ahLst/>
                    <a:cxnLst>
                      <a:cxn ang="0">
                        <a:pos x="101" y="182"/>
                      </a:cxn>
                      <a:cxn ang="0">
                        <a:pos x="118" y="178"/>
                      </a:cxn>
                      <a:cxn ang="0">
                        <a:pos x="134" y="170"/>
                      </a:cxn>
                      <a:cxn ang="0">
                        <a:pos x="149" y="162"/>
                      </a:cxn>
                      <a:cxn ang="0">
                        <a:pos x="162" y="148"/>
                      </a:cxn>
                      <a:cxn ang="0">
                        <a:pos x="172" y="134"/>
                      </a:cxn>
                      <a:cxn ang="0">
                        <a:pos x="178" y="117"/>
                      </a:cxn>
                      <a:cxn ang="0">
                        <a:pos x="182" y="99"/>
                      </a:cxn>
                      <a:cxn ang="0">
                        <a:pos x="182" y="82"/>
                      </a:cxn>
                      <a:cxn ang="0">
                        <a:pos x="178" y="64"/>
                      </a:cxn>
                      <a:cxn ang="0">
                        <a:pos x="172" y="47"/>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7"/>
                      </a:cxn>
                      <a:cxn ang="0">
                        <a:pos x="4" y="64"/>
                      </a:cxn>
                      <a:cxn ang="0">
                        <a:pos x="0" y="82"/>
                      </a:cxn>
                      <a:cxn ang="0">
                        <a:pos x="0" y="99"/>
                      </a:cxn>
                      <a:cxn ang="0">
                        <a:pos x="4" y="117"/>
                      </a:cxn>
                      <a:cxn ang="0">
                        <a:pos x="11" y="134"/>
                      </a:cxn>
                      <a:cxn ang="0">
                        <a:pos x="21" y="148"/>
                      </a:cxn>
                      <a:cxn ang="0">
                        <a:pos x="33" y="162"/>
                      </a:cxn>
                      <a:cxn ang="0">
                        <a:pos x="47" y="170"/>
                      </a:cxn>
                      <a:cxn ang="0">
                        <a:pos x="64" y="178"/>
                      </a:cxn>
                      <a:cxn ang="0">
                        <a:pos x="82" y="182"/>
                      </a:cxn>
                    </a:cxnLst>
                    <a:rect l="0" t="0" r="r" b="b"/>
                    <a:pathLst>
                      <a:path w="183" h="182">
                        <a:moveTo>
                          <a:pt x="91" y="182"/>
                        </a:moveTo>
                        <a:lnTo>
                          <a:pt x="101" y="182"/>
                        </a:lnTo>
                        <a:lnTo>
                          <a:pt x="109" y="180"/>
                        </a:lnTo>
                        <a:lnTo>
                          <a:pt x="118" y="178"/>
                        </a:lnTo>
                        <a:lnTo>
                          <a:pt x="126" y="175"/>
                        </a:lnTo>
                        <a:lnTo>
                          <a:pt x="134" y="170"/>
                        </a:lnTo>
                        <a:lnTo>
                          <a:pt x="142" y="166"/>
                        </a:lnTo>
                        <a:lnTo>
                          <a:pt x="149" y="162"/>
                        </a:lnTo>
                        <a:lnTo>
                          <a:pt x="156" y="155"/>
                        </a:lnTo>
                        <a:lnTo>
                          <a:pt x="162" y="148"/>
                        </a:lnTo>
                        <a:lnTo>
                          <a:pt x="167" y="142"/>
                        </a:lnTo>
                        <a:lnTo>
                          <a:pt x="172" y="134"/>
                        </a:lnTo>
                        <a:lnTo>
                          <a:pt x="175" y="126"/>
                        </a:lnTo>
                        <a:lnTo>
                          <a:pt x="178" y="117"/>
                        </a:lnTo>
                        <a:lnTo>
                          <a:pt x="180" y="109"/>
                        </a:lnTo>
                        <a:lnTo>
                          <a:pt x="182" y="99"/>
                        </a:lnTo>
                        <a:lnTo>
                          <a:pt x="183" y="91"/>
                        </a:lnTo>
                        <a:lnTo>
                          <a:pt x="182" y="82"/>
                        </a:lnTo>
                        <a:lnTo>
                          <a:pt x="180" y="72"/>
                        </a:lnTo>
                        <a:lnTo>
                          <a:pt x="178" y="64"/>
                        </a:lnTo>
                        <a:lnTo>
                          <a:pt x="175" y="55"/>
                        </a:lnTo>
                        <a:lnTo>
                          <a:pt x="172" y="47"/>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7"/>
                        </a:lnTo>
                        <a:lnTo>
                          <a:pt x="6" y="55"/>
                        </a:lnTo>
                        <a:lnTo>
                          <a:pt x="4" y="64"/>
                        </a:lnTo>
                        <a:lnTo>
                          <a:pt x="2" y="72"/>
                        </a:lnTo>
                        <a:lnTo>
                          <a:pt x="0" y="82"/>
                        </a:lnTo>
                        <a:lnTo>
                          <a:pt x="0" y="91"/>
                        </a:lnTo>
                        <a:lnTo>
                          <a:pt x="0" y="99"/>
                        </a:lnTo>
                        <a:lnTo>
                          <a:pt x="2" y="109"/>
                        </a:lnTo>
                        <a:lnTo>
                          <a:pt x="4" y="117"/>
                        </a:lnTo>
                        <a:lnTo>
                          <a:pt x="6" y="126"/>
                        </a:lnTo>
                        <a:lnTo>
                          <a:pt x="11" y="134"/>
                        </a:lnTo>
                        <a:lnTo>
                          <a:pt x="15" y="142"/>
                        </a:lnTo>
                        <a:lnTo>
                          <a:pt x="21" y="148"/>
                        </a:lnTo>
                        <a:lnTo>
                          <a:pt x="26" y="155"/>
                        </a:lnTo>
                        <a:lnTo>
                          <a:pt x="33" y="162"/>
                        </a:lnTo>
                        <a:lnTo>
                          <a:pt x="40" y="166"/>
                        </a:lnTo>
                        <a:lnTo>
                          <a:pt x="47" y="170"/>
                        </a:lnTo>
                        <a:lnTo>
                          <a:pt x="55" y="175"/>
                        </a:lnTo>
                        <a:lnTo>
                          <a:pt x="64" y="178"/>
                        </a:lnTo>
                        <a:lnTo>
                          <a:pt x="73" y="180"/>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8" name="Freeform 88"/>
                  <p:cNvSpPr>
                    <a:spLocks/>
                  </p:cNvSpPr>
                  <p:nvPr/>
                </p:nvSpPr>
                <p:spPr bwMode="auto">
                  <a:xfrm>
                    <a:off x="6302468" y="5714442"/>
                    <a:ext cx="74112" cy="12738"/>
                  </a:xfrm>
                  <a:custGeom>
                    <a:avLst/>
                    <a:gdLst/>
                    <a:ahLst/>
                    <a:cxnLst>
                      <a:cxn ang="0">
                        <a:pos x="1170" y="0"/>
                      </a:cxn>
                      <a:cxn ang="0">
                        <a:pos x="1192" y="3"/>
                      </a:cxn>
                      <a:cxn ang="0">
                        <a:pos x="1212" y="9"/>
                      </a:cxn>
                      <a:cxn ang="0">
                        <a:pos x="1231" y="19"/>
                      </a:cxn>
                      <a:cxn ang="0">
                        <a:pos x="1246" y="33"/>
                      </a:cxn>
                      <a:cxn ang="0">
                        <a:pos x="1259" y="49"/>
                      </a:cxn>
                      <a:cxn ang="0">
                        <a:pos x="1271" y="67"/>
                      </a:cxn>
                      <a:cxn ang="0">
                        <a:pos x="1276" y="88"/>
                      </a:cxn>
                      <a:cxn ang="0">
                        <a:pos x="1278" y="109"/>
                      </a:cxn>
                      <a:cxn ang="0">
                        <a:pos x="1276" y="131"/>
                      </a:cxn>
                      <a:cxn ang="0">
                        <a:pos x="1271" y="152"/>
                      </a:cxn>
                      <a:cxn ang="0">
                        <a:pos x="1259" y="170"/>
                      </a:cxn>
                      <a:cxn ang="0">
                        <a:pos x="1246" y="187"/>
                      </a:cxn>
                      <a:cxn ang="0">
                        <a:pos x="1231" y="200"/>
                      </a:cxn>
                      <a:cxn ang="0">
                        <a:pos x="1212" y="210"/>
                      </a:cxn>
                      <a:cxn ang="0">
                        <a:pos x="1192" y="217"/>
                      </a:cxn>
                      <a:cxn ang="0">
                        <a:pos x="1170" y="219"/>
                      </a:cxn>
                      <a:cxn ang="0">
                        <a:pos x="97" y="218"/>
                      </a:cxn>
                      <a:cxn ang="0">
                        <a:pos x="76" y="213"/>
                      </a:cxn>
                      <a:cxn ang="0">
                        <a:pos x="56" y="206"/>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4"/>
                      </a:cxn>
                      <a:cxn ang="0">
                        <a:pos x="76" y="6"/>
                      </a:cxn>
                      <a:cxn ang="0">
                        <a:pos x="97" y="2"/>
                      </a:cxn>
                    </a:cxnLst>
                    <a:rect l="0" t="0" r="r" b="b"/>
                    <a:pathLst>
                      <a:path w="1278" h="219">
                        <a:moveTo>
                          <a:pt x="108" y="0"/>
                        </a:moveTo>
                        <a:lnTo>
                          <a:pt x="1170" y="0"/>
                        </a:lnTo>
                        <a:lnTo>
                          <a:pt x="1181" y="2"/>
                        </a:lnTo>
                        <a:lnTo>
                          <a:pt x="1192" y="3"/>
                        </a:lnTo>
                        <a:lnTo>
                          <a:pt x="1202" y="6"/>
                        </a:lnTo>
                        <a:lnTo>
                          <a:pt x="1212" y="9"/>
                        </a:lnTo>
                        <a:lnTo>
                          <a:pt x="1222" y="14"/>
                        </a:lnTo>
                        <a:lnTo>
                          <a:pt x="1231" y="19"/>
                        </a:lnTo>
                        <a:lnTo>
                          <a:pt x="1238" y="26"/>
                        </a:lnTo>
                        <a:lnTo>
                          <a:pt x="1246" y="33"/>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2"/>
                        </a:lnTo>
                        <a:lnTo>
                          <a:pt x="1265" y="161"/>
                        </a:lnTo>
                        <a:lnTo>
                          <a:pt x="1259" y="170"/>
                        </a:lnTo>
                        <a:lnTo>
                          <a:pt x="1254" y="179"/>
                        </a:lnTo>
                        <a:lnTo>
                          <a:pt x="1246" y="187"/>
                        </a:lnTo>
                        <a:lnTo>
                          <a:pt x="1238" y="193"/>
                        </a:lnTo>
                        <a:lnTo>
                          <a:pt x="1231" y="200"/>
                        </a:lnTo>
                        <a:lnTo>
                          <a:pt x="1222" y="206"/>
                        </a:lnTo>
                        <a:lnTo>
                          <a:pt x="1212" y="210"/>
                        </a:lnTo>
                        <a:lnTo>
                          <a:pt x="1202" y="213"/>
                        </a:lnTo>
                        <a:lnTo>
                          <a:pt x="1192" y="217"/>
                        </a:lnTo>
                        <a:lnTo>
                          <a:pt x="1181" y="218"/>
                        </a:lnTo>
                        <a:lnTo>
                          <a:pt x="1170" y="219"/>
                        </a:lnTo>
                        <a:lnTo>
                          <a:pt x="108" y="219"/>
                        </a:lnTo>
                        <a:lnTo>
                          <a:pt x="97" y="218"/>
                        </a:lnTo>
                        <a:lnTo>
                          <a:pt x="86" y="217"/>
                        </a:lnTo>
                        <a:lnTo>
                          <a:pt x="76" y="213"/>
                        </a:lnTo>
                        <a:lnTo>
                          <a:pt x="66" y="210"/>
                        </a:lnTo>
                        <a:lnTo>
                          <a:pt x="56" y="206"/>
                        </a:lnTo>
                        <a:lnTo>
                          <a:pt x="47" y="200"/>
                        </a:lnTo>
                        <a:lnTo>
                          <a:pt x="40" y="193"/>
                        </a:lnTo>
                        <a:lnTo>
                          <a:pt x="32" y="187"/>
                        </a:lnTo>
                        <a:lnTo>
                          <a:pt x="24" y="179"/>
                        </a:lnTo>
                        <a:lnTo>
                          <a:pt x="19" y="170"/>
                        </a:lnTo>
                        <a:lnTo>
                          <a:pt x="13" y="161"/>
                        </a:lnTo>
                        <a:lnTo>
                          <a:pt x="9" y="152"/>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3"/>
                        </a:lnTo>
                        <a:lnTo>
                          <a:pt x="40" y="26"/>
                        </a:lnTo>
                        <a:lnTo>
                          <a:pt x="47" y="19"/>
                        </a:lnTo>
                        <a:lnTo>
                          <a:pt x="56" y="14"/>
                        </a:lnTo>
                        <a:lnTo>
                          <a:pt x="66" y="9"/>
                        </a:lnTo>
                        <a:lnTo>
                          <a:pt x="76" y="6"/>
                        </a:lnTo>
                        <a:lnTo>
                          <a:pt x="86" y="3"/>
                        </a:lnTo>
                        <a:lnTo>
                          <a:pt x="97" y="2"/>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19" name="Freeform 89"/>
                  <p:cNvSpPr>
                    <a:spLocks/>
                  </p:cNvSpPr>
                  <p:nvPr/>
                </p:nvSpPr>
                <p:spPr bwMode="auto">
                  <a:xfrm>
                    <a:off x="6077815" y="5715021"/>
                    <a:ext cx="10422" cy="10422"/>
                  </a:xfrm>
                  <a:custGeom>
                    <a:avLst/>
                    <a:gdLst/>
                    <a:ahLst/>
                    <a:cxnLst>
                      <a:cxn ang="0">
                        <a:pos x="101" y="182"/>
                      </a:cxn>
                      <a:cxn ang="0">
                        <a:pos x="119" y="179"/>
                      </a:cxn>
                      <a:cxn ang="0">
                        <a:pos x="136" y="171"/>
                      </a:cxn>
                      <a:cxn ang="0">
                        <a:pos x="150" y="161"/>
                      </a:cxn>
                      <a:cxn ang="0">
                        <a:pos x="162" y="149"/>
                      </a:cxn>
                      <a:cxn ang="0">
                        <a:pos x="172" y="134"/>
                      </a:cxn>
                      <a:cxn ang="0">
                        <a:pos x="179" y="118"/>
                      </a:cxn>
                      <a:cxn ang="0">
                        <a:pos x="183" y="100"/>
                      </a:cxn>
                      <a:cxn ang="0">
                        <a:pos x="183" y="82"/>
                      </a:cxn>
                      <a:cxn ang="0">
                        <a:pos x="179" y="63"/>
                      </a:cxn>
                      <a:cxn ang="0">
                        <a:pos x="172" y="48"/>
                      </a:cxn>
                      <a:cxn ang="0">
                        <a:pos x="162" y="33"/>
                      </a:cxn>
                      <a:cxn ang="0">
                        <a:pos x="150" y="20"/>
                      </a:cxn>
                      <a:cxn ang="0">
                        <a:pos x="136" y="11"/>
                      </a:cxn>
                      <a:cxn ang="0">
                        <a:pos x="119" y="4"/>
                      </a:cxn>
                      <a:cxn ang="0">
                        <a:pos x="101" y="0"/>
                      </a:cxn>
                      <a:cxn ang="0">
                        <a:pos x="82" y="0"/>
                      </a:cxn>
                      <a:cxn ang="0">
                        <a:pos x="65" y="4"/>
                      </a:cxn>
                      <a:cxn ang="0">
                        <a:pos x="49" y="11"/>
                      </a:cxn>
                      <a:cxn ang="0">
                        <a:pos x="34" y="20"/>
                      </a:cxn>
                      <a:cxn ang="0">
                        <a:pos x="21" y="33"/>
                      </a:cxn>
                      <a:cxn ang="0">
                        <a:pos x="11" y="48"/>
                      </a:cxn>
                      <a:cxn ang="0">
                        <a:pos x="5" y="63"/>
                      </a:cxn>
                      <a:cxn ang="0">
                        <a:pos x="1" y="82"/>
                      </a:cxn>
                      <a:cxn ang="0">
                        <a:pos x="1" y="100"/>
                      </a:cxn>
                      <a:cxn ang="0">
                        <a:pos x="5" y="118"/>
                      </a:cxn>
                      <a:cxn ang="0">
                        <a:pos x="11" y="134"/>
                      </a:cxn>
                      <a:cxn ang="0">
                        <a:pos x="21" y="149"/>
                      </a:cxn>
                      <a:cxn ang="0">
                        <a:pos x="34" y="161"/>
                      </a:cxn>
                      <a:cxn ang="0">
                        <a:pos x="49" y="171"/>
                      </a:cxn>
                      <a:cxn ang="0">
                        <a:pos x="65" y="179"/>
                      </a:cxn>
                      <a:cxn ang="0">
                        <a:pos x="82" y="182"/>
                      </a:cxn>
                    </a:cxnLst>
                    <a:rect l="0" t="0" r="r" b="b"/>
                    <a:pathLst>
                      <a:path w="183" h="182">
                        <a:moveTo>
                          <a:pt x="92" y="182"/>
                        </a:moveTo>
                        <a:lnTo>
                          <a:pt x="101" y="182"/>
                        </a:lnTo>
                        <a:lnTo>
                          <a:pt x="110" y="181"/>
                        </a:lnTo>
                        <a:lnTo>
                          <a:pt x="119" y="179"/>
                        </a:lnTo>
                        <a:lnTo>
                          <a:pt x="128" y="175"/>
                        </a:lnTo>
                        <a:lnTo>
                          <a:pt x="136" y="171"/>
                        </a:lnTo>
                        <a:lnTo>
                          <a:pt x="143" y="167"/>
                        </a:lnTo>
                        <a:lnTo>
                          <a:pt x="150" y="161"/>
                        </a:lnTo>
                        <a:lnTo>
                          <a:pt x="157" y="156"/>
                        </a:lnTo>
                        <a:lnTo>
                          <a:pt x="162" y="149"/>
                        </a:lnTo>
                        <a:lnTo>
                          <a:pt x="168" y="142"/>
                        </a:lnTo>
                        <a:lnTo>
                          <a:pt x="172" y="134"/>
                        </a:lnTo>
                        <a:lnTo>
                          <a:pt x="177" y="127"/>
                        </a:lnTo>
                        <a:lnTo>
                          <a:pt x="179" y="118"/>
                        </a:lnTo>
                        <a:lnTo>
                          <a:pt x="181" y="109"/>
                        </a:lnTo>
                        <a:lnTo>
                          <a:pt x="183" y="100"/>
                        </a:lnTo>
                        <a:lnTo>
                          <a:pt x="183" y="91"/>
                        </a:lnTo>
                        <a:lnTo>
                          <a:pt x="183" y="82"/>
                        </a:lnTo>
                        <a:lnTo>
                          <a:pt x="181" y="72"/>
                        </a:lnTo>
                        <a:lnTo>
                          <a:pt x="179" y="63"/>
                        </a:lnTo>
                        <a:lnTo>
                          <a:pt x="177" y="56"/>
                        </a:lnTo>
                        <a:lnTo>
                          <a:pt x="172" y="48"/>
                        </a:lnTo>
                        <a:lnTo>
                          <a:pt x="168" y="40"/>
                        </a:lnTo>
                        <a:lnTo>
                          <a:pt x="162" y="33"/>
                        </a:lnTo>
                        <a:lnTo>
                          <a:pt x="157" y="27"/>
                        </a:lnTo>
                        <a:lnTo>
                          <a:pt x="150" y="20"/>
                        </a:lnTo>
                        <a:lnTo>
                          <a:pt x="143" y="16"/>
                        </a:lnTo>
                        <a:lnTo>
                          <a:pt x="136" y="11"/>
                        </a:lnTo>
                        <a:lnTo>
                          <a:pt x="128" y="7"/>
                        </a:lnTo>
                        <a:lnTo>
                          <a:pt x="119" y="4"/>
                        </a:lnTo>
                        <a:lnTo>
                          <a:pt x="110" y="1"/>
                        </a:lnTo>
                        <a:lnTo>
                          <a:pt x="101" y="0"/>
                        </a:lnTo>
                        <a:lnTo>
                          <a:pt x="92" y="0"/>
                        </a:lnTo>
                        <a:lnTo>
                          <a:pt x="82" y="0"/>
                        </a:lnTo>
                        <a:lnTo>
                          <a:pt x="73" y="1"/>
                        </a:lnTo>
                        <a:lnTo>
                          <a:pt x="65" y="4"/>
                        </a:lnTo>
                        <a:lnTo>
                          <a:pt x="57" y="7"/>
                        </a:lnTo>
                        <a:lnTo>
                          <a:pt x="49" y="11"/>
                        </a:lnTo>
                        <a:lnTo>
                          <a:pt x="41" y="16"/>
                        </a:lnTo>
                        <a:lnTo>
                          <a:pt x="34" y="20"/>
                        </a:lnTo>
                        <a:lnTo>
                          <a:pt x="28" y="27"/>
                        </a:lnTo>
                        <a:lnTo>
                          <a:pt x="21" y="33"/>
                        </a:lnTo>
                        <a:lnTo>
                          <a:pt x="16" y="40"/>
                        </a:lnTo>
                        <a:lnTo>
                          <a:pt x="11" y="48"/>
                        </a:lnTo>
                        <a:lnTo>
                          <a:pt x="8" y="56"/>
                        </a:lnTo>
                        <a:lnTo>
                          <a:pt x="5" y="63"/>
                        </a:lnTo>
                        <a:lnTo>
                          <a:pt x="2" y="72"/>
                        </a:lnTo>
                        <a:lnTo>
                          <a:pt x="1" y="82"/>
                        </a:lnTo>
                        <a:lnTo>
                          <a:pt x="0" y="91"/>
                        </a:lnTo>
                        <a:lnTo>
                          <a:pt x="1" y="100"/>
                        </a:lnTo>
                        <a:lnTo>
                          <a:pt x="2" y="109"/>
                        </a:lnTo>
                        <a:lnTo>
                          <a:pt x="5" y="118"/>
                        </a:lnTo>
                        <a:lnTo>
                          <a:pt x="8" y="127"/>
                        </a:lnTo>
                        <a:lnTo>
                          <a:pt x="11" y="134"/>
                        </a:lnTo>
                        <a:lnTo>
                          <a:pt x="16" y="142"/>
                        </a:lnTo>
                        <a:lnTo>
                          <a:pt x="21" y="149"/>
                        </a:lnTo>
                        <a:lnTo>
                          <a:pt x="28" y="156"/>
                        </a:lnTo>
                        <a:lnTo>
                          <a:pt x="34" y="161"/>
                        </a:lnTo>
                        <a:lnTo>
                          <a:pt x="41" y="167"/>
                        </a:lnTo>
                        <a:lnTo>
                          <a:pt x="49" y="171"/>
                        </a:lnTo>
                        <a:lnTo>
                          <a:pt x="57" y="175"/>
                        </a:lnTo>
                        <a:lnTo>
                          <a:pt x="65" y="179"/>
                        </a:lnTo>
                        <a:lnTo>
                          <a:pt x="73" y="181"/>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0" name="Freeform 90"/>
                  <p:cNvSpPr>
                    <a:spLocks/>
                  </p:cNvSpPr>
                  <p:nvPr/>
                </p:nvSpPr>
                <p:spPr bwMode="auto">
                  <a:xfrm>
                    <a:off x="6092290" y="5715021"/>
                    <a:ext cx="10422" cy="10422"/>
                  </a:xfrm>
                  <a:custGeom>
                    <a:avLst/>
                    <a:gdLst/>
                    <a:ahLst/>
                    <a:cxnLst>
                      <a:cxn ang="0">
                        <a:pos x="100" y="182"/>
                      </a:cxn>
                      <a:cxn ang="0">
                        <a:pos x="118" y="179"/>
                      </a:cxn>
                      <a:cxn ang="0">
                        <a:pos x="134" y="171"/>
                      </a:cxn>
                      <a:cxn ang="0">
                        <a:pos x="149" y="161"/>
                      </a:cxn>
                      <a:cxn ang="0">
                        <a:pos x="161" y="149"/>
                      </a:cxn>
                      <a:cxn ang="0">
                        <a:pos x="171" y="134"/>
                      </a:cxn>
                      <a:cxn ang="0">
                        <a:pos x="179" y="118"/>
                      </a:cxn>
                      <a:cxn ang="0">
                        <a:pos x="182" y="100"/>
                      </a:cxn>
                      <a:cxn ang="0">
                        <a:pos x="182" y="82"/>
                      </a:cxn>
                      <a:cxn ang="0">
                        <a:pos x="179" y="63"/>
                      </a:cxn>
                      <a:cxn ang="0">
                        <a:pos x="171" y="48"/>
                      </a:cxn>
                      <a:cxn ang="0">
                        <a:pos x="161" y="33"/>
                      </a:cxn>
                      <a:cxn ang="0">
                        <a:pos x="149" y="20"/>
                      </a:cxn>
                      <a:cxn ang="0">
                        <a:pos x="134" y="11"/>
                      </a:cxn>
                      <a:cxn ang="0">
                        <a:pos x="118" y="4"/>
                      </a:cxn>
                      <a:cxn ang="0">
                        <a:pos x="100" y="0"/>
                      </a:cxn>
                      <a:cxn ang="0">
                        <a:pos x="81" y="0"/>
                      </a:cxn>
                      <a:cxn ang="0">
                        <a:pos x="63" y="4"/>
                      </a:cxn>
                      <a:cxn ang="0">
                        <a:pos x="48" y="11"/>
                      </a:cxn>
                      <a:cxn ang="0">
                        <a:pos x="32" y="20"/>
                      </a:cxn>
                      <a:cxn ang="0">
                        <a:pos x="20" y="33"/>
                      </a:cxn>
                      <a:cxn ang="0">
                        <a:pos x="10" y="48"/>
                      </a:cxn>
                      <a:cxn ang="0">
                        <a:pos x="4" y="63"/>
                      </a:cxn>
                      <a:cxn ang="0">
                        <a:pos x="0" y="82"/>
                      </a:cxn>
                      <a:cxn ang="0">
                        <a:pos x="0" y="100"/>
                      </a:cxn>
                      <a:cxn ang="0">
                        <a:pos x="4" y="118"/>
                      </a:cxn>
                      <a:cxn ang="0">
                        <a:pos x="10" y="134"/>
                      </a:cxn>
                      <a:cxn ang="0">
                        <a:pos x="20" y="149"/>
                      </a:cxn>
                      <a:cxn ang="0">
                        <a:pos x="32" y="161"/>
                      </a:cxn>
                      <a:cxn ang="0">
                        <a:pos x="48" y="171"/>
                      </a:cxn>
                      <a:cxn ang="0">
                        <a:pos x="63" y="179"/>
                      </a:cxn>
                      <a:cxn ang="0">
                        <a:pos x="81" y="182"/>
                      </a:cxn>
                    </a:cxnLst>
                    <a:rect l="0" t="0" r="r" b="b"/>
                    <a:pathLst>
                      <a:path w="182" h="182">
                        <a:moveTo>
                          <a:pt x="91" y="182"/>
                        </a:moveTo>
                        <a:lnTo>
                          <a:pt x="100" y="182"/>
                        </a:lnTo>
                        <a:lnTo>
                          <a:pt x="109" y="181"/>
                        </a:lnTo>
                        <a:lnTo>
                          <a:pt x="118" y="179"/>
                        </a:lnTo>
                        <a:lnTo>
                          <a:pt x="127" y="175"/>
                        </a:lnTo>
                        <a:lnTo>
                          <a:pt x="134" y="171"/>
                        </a:lnTo>
                        <a:lnTo>
                          <a:pt x="142" y="167"/>
                        </a:lnTo>
                        <a:lnTo>
                          <a:pt x="149" y="161"/>
                        </a:lnTo>
                        <a:lnTo>
                          <a:pt x="155" y="156"/>
                        </a:lnTo>
                        <a:lnTo>
                          <a:pt x="161" y="149"/>
                        </a:lnTo>
                        <a:lnTo>
                          <a:pt x="167"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7" y="40"/>
                        </a:lnTo>
                        <a:lnTo>
                          <a:pt x="161" y="33"/>
                        </a:lnTo>
                        <a:lnTo>
                          <a:pt x="155" y="27"/>
                        </a:lnTo>
                        <a:lnTo>
                          <a:pt x="149" y="20"/>
                        </a:lnTo>
                        <a:lnTo>
                          <a:pt x="142" y="16"/>
                        </a:lnTo>
                        <a:lnTo>
                          <a:pt x="134" y="11"/>
                        </a:lnTo>
                        <a:lnTo>
                          <a:pt x="127" y="7"/>
                        </a:lnTo>
                        <a:lnTo>
                          <a:pt x="118" y="4"/>
                        </a:lnTo>
                        <a:lnTo>
                          <a:pt x="109" y="1"/>
                        </a:lnTo>
                        <a:lnTo>
                          <a:pt x="100" y="0"/>
                        </a:lnTo>
                        <a:lnTo>
                          <a:pt x="91" y="0"/>
                        </a:lnTo>
                        <a:lnTo>
                          <a:pt x="81" y="0"/>
                        </a:lnTo>
                        <a:lnTo>
                          <a:pt x="72" y="1"/>
                        </a:lnTo>
                        <a:lnTo>
                          <a:pt x="63" y="4"/>
                        </a:lnTo>
                        <a:lnTo>
                          <a:pt x="56" y="7"/>
                        </a:lnTo>
                        <a:lnTo>
                          <a:pt x="48" y="11"/>
                        </a:lnTo>
                        <a:lnTo>
                          <a:pt x="40" y="16"/>
                        </a:lnTo>
                        <a:lnTo>
                          <a:pt x="32" y="20"/>
                        </a:lnTo>
                        <a:lnTo>
                          <a:pt x="27" y="27"/>
                        </a:lnTo>
                        <a:lnTo>
                          <a:pt x="20" y="33"/>
                        </a:lnTo>
                        <a:lnTo>
                          <a:pt x="16" y="40"/>
                        </a:lnTo>
                        <a:lnTo>
                          <a:pt x="10" y="48"/>
                        </a:lnTo>
                        <a:lnTo>
                          <a:pt x="7" y="56"/>
                        </a:lnTo>
                        <a:lnTo>
                          <a:pt x="4" y="63"/>
                        </a:lnTo>
                        <a:lnTo>
                          <a:pt x="1" y="72"/>
                        </a:lnTo>
                        <a:lnTo>
                          <a:pt x="0" y="82"/>
                        </a:lnTo>
                        <a:lnTo>
                          <a:pt x="0" y="91"/>
                        </a:lnTo>
                        <a:lnTo>
                          <a:pt x="0" y="100"/>
                        </a:lnTo>
                        <a:lnTo>
                          <a:pt x="1" y="109"/>
                        </a:lnTo>
                        <a:lnTo>
                          <a:pt x="4" y="118"/>
                        </a:lnTo>
                        <a:lnTo>
                          <a:pt x="7" y="127"/>
                        </a:lnTo>
                        <a:lnTo>
                          <a:pt x="10" y="134"/>
                        </a:lnTo>
                        <a:lnTo>
                          <a:pt x="16" y="142"/>
                        </a:lnTo>
                        <a:lnTo>
                          <a:pt x="20" y="149"/>
                        </a:lnTo>
                        <a:lnTo>
                          <a:pt x="27" y="156"/>
                        </a:lnTo>
                        <a:lnTo>
                          <a:pt x="32" y="161"/>
                        </a:lnTo>
                        <a:lnTo>
                          <a:pt x="40" y="167"/>
                        </a:lnTo>
                        <a:lnTo>
                          <a:pt x="48" y="171"/>
                        </a:lnTo>
                        <a:lnTo>
                          <a:pt x="56" y="175"/>
                        </a:lnTo>
                        <a:lnTo>
                          <a:pt x="63" y="179"/>
                        </a:lnTo>
                        <a:lnTo>
                          <a:pt x="72" y="181"/>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1" name="Freeform 91"/>
                  <p:cNvSpPr>
                    <a:spLocks/>
                  </p:cNvSpPr>
                  <p:nvPr/>
                </p:nvSpPr>
                <p:spPr bwMode="auto">
                  <a:xfrm>
                    <a:off x="6106765" y="5715021"/>
                    <a:ext cx="11001" cy="10422"/>
                  </a:xfrm>
                  <a:custGeom>
                    <a:avLst/>
                    <a:gdLst/>
                    <a:ahLst/>
                    <a:cxnLst>
                      <a:cxn ang="0">
                        <a:pos x="100" y="182"/>
                      </a:cxn>
                      <a:cxn ang="0">
                        <a:pos x="118" y="179"/>
                      </a:cxn>
                      <a:cxn ang="0">
                        <a:pos x="134" y="171"/>
                      </a:cxn>
                      <a:cxn ang="0">
                        <a:pos x="149" y="161"/>
                      </a:cxn>
                      <a:cxn ang="0">
                        <a:pos x="162" y="149"/>
                      </a:cxn>
                      <a:cxn ang="0">
                        <a:pos x="171" y="134"/>
                      </a:cxn>
                      <a:cxn ang="0">
                        <a:pos x="179" y="118"/>
                      </a:cxn>
                      <a:cxn ang="0">
                        <a:pos x="182" y="100"/>
                      </a:cxn>
                      <a:cxn ang="0">
                        <a:pos x="182" y="82"/>
                      </a:cxn>
                      <a:cxn ang="0">
                        <a:pos x="179" y="63"/>
                      </a:cxn>
                      <a:cxn ang="0">
                        <a:pos x="171" y="48"/>
                      </a:cxn>
                      <a:cxn ang="0">
                        <a:pos x="162" y="33"/>
                      </a:cxn>
                      <a:cxn ang="0">
                        <a:pos x="149" y="20"/>
                      </a:cxn>
                      <a:cxn ang="0">
                        <a:pos x="134" y="11"/>
                      </a:cxn>
                      <a:cxn ang="0">
                        <a:pos x="118" y="4"/>
                      </a:cxn>
                      <a:cxn ang="0">
                        <a:pos x="100" y="0"/>
                      </a:cxn>
                      <a:cxn ang="0">
                        <a:pos x="82" y="0"/>
                      </a:cxn>
                      <a:cxn ang="0">
                        <a:pos x="64" y="4"/>
                      </a:cxn>
                      <a:cxn ang="0">
                        <a:pos x="48" y="11"/>
                      </a:cxn>
                      <a:cxn ang="0">
                        <a:pos x="33" y="20"/>
                      </a:cxn>
                      <a:cxn ang="0">
                        <a:pos x="20" y="33"/>
                      </a:cxn>
                      <a:cxn ang="0">
                        <a:pos x="11" y="48"/>
                      </a:cxn>
                      <a:cxn ang="0">
                        <a:pos x="3" y="63"/>
                      </a:cxn>
                      <a:cxn ang="0">
                        <a:pos x="0" y="82"/>
                      </a:cxn>
                      <a:cxn ang="0">
                        <a:pos x="0" y="100"/>
                      </a:cxn>
                      <a:cxn ang="0">
                        <a:pos x="3" y="118"/>
                      </a:cxn>
                      <a:cxn ang="0">
                        <a:pos x="11" y="134"/>
                      </a:cxn>
                      <a:cxn ang="0">
                        <a:pos x="20" y="149"/>
                      </a:cxn>
                      <a:cxn ang="0">
                        <a:pos x="33" y="161"/>
                      </a:cxn>
                      <a:cxn ang="0">
                        <a:pos x="48" y="171"/>
                      </a:cxn>
                      <a:cxn ang="0">
                        <a:pos x="64" y="179"/>
                      </a:cxn>
                      <a:cxn ang="0">
                        <a:pos x="82" y="182"/>
                      </a:cxn>
                    </a:cxnLst>
                    <a:rect l="0" t="0" r="r" b="b"/>
                    <a:pathLst>
                      <a:path w="182" h="182">
                        <a:moveTo>
                          <a:pt x="91" y="182"/>
                        </a:moveTo>
                        <a:lnTo>
                          <a:pt x="100" y="182"/>
                        </a:lnTo>
                        <a:lnTo>
                          <a:pt x="110" y="181"/>
                        </a:lnTo>
                        <a:lnTo>
                          <a:pt x="118" y="179"/>
                        </a:lnTo>
                        <a:lnTo>
                          <a:pt x="126" y="175"/>
                        </a:lnTo>
                        <a:lnTo>
                          <a:pt x="134" y="171"/>
                        </a:lnTo>
                        <a:lnTo>
                          <a:pt x="142" y="167"/>
                        </a:lnTo>
                        <a:lnTo>
                          <a:pt x="149" y="161"/>
                        </a:lnTo>
                        <a:lnTo>
                          <a:pt x="155" y="156"/>
                        </a:lnTo>
                        <a:lnTo>
                          <a:pt x="162" y="149"/>
                        </a:lnTo>
                        <a:lnTo>
                          <a:pt x="166" y="142"/>
                        </a:lnTo>
                        <a:lnTo>
                          <a:pt x="171" y="134"/>
                        </a:lnTo>
                        <a:lnTo>
                          <a:pt x="175" y="127"/>
                        </a:lnTo>
                        <a:lnTo>
                          <a:pt x="179" y="118"/>
                        </a:lnTo>
                        <a:lnTo>
                          <a:pt x="181" y="109"/>
                        </a:lnTo>
                        <a:lnTo>
                          <a:pt x="182" y="100"/>
                        </a:lnTo>
                        <a:lnTo>
                          <a:pt x="182" y="91"/>
                        </a:lnTo>
                        <a:lnTo>
                          <a:pt x="182" y="82"/>
                        </a:lnTo>
                        <a:lnTo>
                          <a:pt x="181" y="72"/>
                        </a:lnTo>
                        <a:lnTo>
                          <a:pt x="179" y="63"/>
                        </a:lnTo>
                        <a:lnTo>
                          <a:pt x="175" y="56"/>
                        </a:lnTo>
                        <a:lnTo>
                          <a:pt x="171" y="48"/>
                        </a:lnTo>
                        <a:lnTo>
                          <a:pt x="166" y="40"/>
                        </a:lnTo>
                        <a:lnTo>
                          <a:pt x="162" y="33"/>
                        </a:lnTo>
                        <a:lnTo>
                          <a:pt x="155" y="27"/>
                        </a:lnTo>
                        <a:lnTo>
                          <a:pt x="149" y="20"/>
                        </a:lnTo>
                        <a:lnTo>
                          <a:pt x="142" y="16"/>
                        </a:lnTo>
                        <a:lnTo>
                          <a:pt x="134" y="11"/>
                        </a:lnTo>
                        <a:lnTo>
                          <a:pt x="126" y="7"/>
                        </a:lnTo>
                        <a:lnTo>
                          <a:pt x="118" y="4"/>
                        </a:lnTo>
                        <a:lnTo>
                          <a:pt x="110" y="1"/>
                        </a:lnTo>
                        <a:lnTo>
                          <a:pt x="100" y="0"/>
                        </a:lnTo>
                        <a:lnTo>
                          <a:pt x="91" y="0"/>
                        </a:lnTo>
                        <a:lnTo>
                          <a:pt x="82" y="0"/>
                        </a:lnTo>
                        <a:lnTo>
                          <a:pt x="72" y="1"/>
                        </a:lnTo>
                        <a:lnTo>
                          <a:pt x="64" y="4"/>
                        </a:lnTo>
                        <a:lnTo>
                          <a:pt x="55" y="7"/>
                        </a:lnTo>
                        <a:lnTo>
                          <a:pt x="48" y="11"/>
                        </a:lnTo>
                        <a:lnTo>
                          <a:pt x="40" y="16"/>
                        </a:lnTo>
                        <a:lnTo>
                          <a:pt x="33" y="20"/>
                        </a:lnTo>
                        <a:lnTo>
                          <a:pt x="27" y="27"/>
                        </a:lnTo>
                        <a:lnTo>
                          <a:pt x="20" y="33"/>
                        </a:lnTo>
                        <a:lnTo>
                          <a:pt x="16" y="40"/>
                        </a:lnTo>
                        <a:lnTo>
                          <a:pt x="11" y="48"/>
                        </a:lnTo>
                        <a:lnTo>
                          <a:pt x="7" y="56"/>
                        </a:lnTo>
                        <a:lnTo>
                          <a:pt x="3" y="63"/>
                        </a:lnTo>
                        <a:lnTo>
                          <a:pt x="1" y="72"/>
                        </a:lnTo>
                        <a:lnTo>
                          <a:pt x="0" y="82"/>
                        </a:lnTo>
                        <a:lnTo>
                          <a:pt x="0" y="91"/>
                        </a:lnTo>
                        <a:lnTo>
                          <a:pt x="0" y="100"/>
                        </a:lnTo>
                        <a:lnTo>
                          <a:pt x="1" y="109"/>
                        </a:lnTo>
                        <a:lnTo>
                          <a:pt x="3" y="118"/>
                        </a:lnTo>
                        <a:lnTo>
                          <a:pt x="7" y="127"/>
                        </a:lnTo>
                        <a:lnTo>
                          <a:pt x="11" y="134"/>
                        </a:lnTo>
                        <a:lnTo>
                          <a:pt x="16" y="142"/>
                        </a:lnTo>
                        <a:lnTo>
                          <a:pt x="20" y="149"/>
                        </a:lnTo>
                        <a:lnTo>
                          <a:pt x="27" y="156"/>
                        </a:lnTo>
                        <a:lnTo>
                          <a:pt x="33" y="161"/>
                        </a:lnTo>
                        <a:lnTo>
                          <a:pt x="40" y="167"/>
                        </a:lnTo>
                        <a:lnTo>
                          <a:pt x="48" y="171"/>
                        </a:lnTo>
                        <a:lnTo>
                          <a:pt x="55" y="175"/>
                        </a:lnTo>
                        <a:lnTo>
                          <a:pt x="64" y="179"/>
                        </a:lnTo>
                        <a:lnTo>
                          <a:pt x="72"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2" name="Freeform 92"/>
                  <p:cNvSpPr>
                    <a:spLocks/>
                  </p:cNvSpPr>
                  <p:nvPr/>
                </p:nvSpPr>
                <p:spPr bwMode="auto">
                  <a:xfrm>
                    <a:off x="6121819" y="5715021"/>
                    <a:ext cx="10422" cy="10422"/>
                  </a:xfrm>
                  <a:custGeom>
                    <a:avLst/>
                    <a:gdLst/>
                    <a:ahLst/>
                    <a:cxnLst>
                      <a:cxn ang="0">
                        <a:pos x="101" y="182"/>
                      </a:cxn>
                      <a:cxn ang="0">
                        <a:pos x="118" y="179"/>
                      </a:cxn>
                      <a:cxn ang="0">
                        <a:pos x="134" y="171"/>
                      </a:cxn>
                      <a:cxn ang="0">
                        <a:pos x="148" y="161"/>
                      </a:cxn>
                      <a:cxn ang="0">
                        <a:pos x="162" y="149"/>
                      </a:cxn>
                      <a:cxn ang="0">
                        <a:pos x="172" y="134"/>
                      </a:cxn>
                      <a:cxn ang="0">
                        <a:pos x="178" y="118"/>
                      </a:cxn>
                      <a:cxn ang="0">
                        <a:pos x="182" y="100"/>
                      </a:cxn>
                      <a:cxn ang="0">
                        <a:pos x="182" y="82"/>
                      </a:cxn>
                      <a:cxn ang="0">
                        <a:pos x="178" y="63"/>
                      </a:cxn>
                      <a:cxn ang="0">
                        <a:pos x="172" y="48"/>
                      </a:cxn>
                      <a:cxn ang="0">
                        <a:pos x="162" y="33"/>
                      </a:cxn>
                      <a:cxn ang="0">
                        <a:pos x="148" y="20"/>
                      </a:cxn>
                      <a:cxn ang="0">
                        <a:pos x="134" y="11"/>
                      </a:cxn>
                      <a:cxn ang="0">
                        <a:pos x="118" y="4"/>
                      </a:cxn>
                      <a:cxn ang="0">
                        <a:pos x="101" y="0"/>
                      </a:cxn>
                      <a:cxn ang="0">
                        <a:pos x="82" y="0"/>
                      </a:cxn>
                      <a:cxn ang="0">
                        <a:pos x="64" y="4"/>
                      </a:cxn>
                      <a:cxn ang="0">
                        <a:pos x="48" y="11"/>
                      </a:cxn>
                      <a:cxn ang="0">
                        <a:pos x="33" y="20"/>
                      </a:cxn>
                      <a:cxn ang="0">
                        <a:pos x="21" y="33"/>
                      </a:cxn>
                      <a:cxn ang="0">
                        <a:pos x="11" y="48"/>
                      </a:cxn>
                      <a:cxn ang="0">
                        <a:pos x="3" y="63"/>
                      </a:cxn>
                      <a:cxn ang="0">
                        <a:pos x="0" y="82"/>
                      </a:cxn>
                      <a:cxn ang="0">
                        <a:pos x="0" y="100"/>
                      </a:cxn>
                      <a:cxn ang="0">
                        <a:pos x="3" y="118"/>
                      </a:cxn>
                      <a:cxn ang="0">
                        <a:pos x="11" y="134"/>
                      </a:cxn>
                      <a:cxn ang="0">
                        <a:pos x="21" y="149"/>
                      </a:cxn>
                      <a:cxn ang="0">
                        <a:pos x="33" y="161"/>
                      </a:cxn>
                      <a:cxn ang="0">
                        <a:pos x="48" y="171"/>
                      </a:cxn>
                      <a:cxn ang="0">
                        <a:pos x="64" y="179"/>
                      </a:cxn>
                      <a:cxn ang="0">
                        <a:pos x="82" y="182"/>
                      </a:cxn>
                    </a:cxnLst>
                    <a:rect l="0" t="0" r="r" b="b"/>
                    <a:pathLst>
                      <a:path w="183" h="182">
                        <a:moveTo>
                          <a:pt x="91" y="182"/>
                        </a:moveTo>
                        <a:lnTo>
                          <a:pt x="101" y="182"/>
                        </a:lnTo>
                        <a:lnTo>
                          <a:pt x="110" y="181"/>
                        </a:lnTo>
                        <a:lnTo>
                          <a:pt x="118" y="179"/>
                        </a:lnTo>
                        <a:lnTo>
                          <a:pt x="126" y="175"/>
                        </a:lnTo>
                        <a:lnTo>
                          <a:pt x="134" y="171"/>
                        </a:lnTo>
                        <a:lnTo>
                          <a:pt x="142" y="167"/>
                        </a:lnTo>
                        <a:lnTo>
                          <a:pt x="148" y="161"/>
                        </a:lnTo>
                        <a:lnTo>
                          <a:pt x="155" y="156"/>
                        </a:lnTo>
                        <a:lnTo>
                          <a:pt x="162" y="149"/>
                        </a:lnTo>
                        <a:lnTo>
                          <a:pt x="166" y="142"/>
                        </a:lnTo>
                        <a:lnTo>
                          <a:pt x="172" y="134"/>
                        </a:lnTo>
                        <a:lnTo>
                          <a:pt x="175" y="127"/>
                        </a:lnTo>
                        <a:lnTo>
                          <a:pt x="178" y="118"/>
                        </a:lnTo>
                        <a:lnTo>
                          <a:pt x="181" y="109"/>
                        </a:lnTo>
                        <a:lnTo>
                          <a:pt x="182" y="100"/>
                        </a:lnTo>
                        <a:lnTo>
                          <a:pt x="183" y="91"/>
                        </a:lnTo>
                        <a:lnTo>
                          <a:pt x="182" y="82"/>
                        </a:lnTo>
                        <a:lnTo>
                          <a:pt x="181" y="72"/>
                        </a:lnTo>
                        <a:lnTo>
                          <a:pt x="178" y="63"/>
                        </a:lnTo>
                        <a:lnTo>
                          <a:pt x="175" y="56"/>
                        </a:lnTo>
                        <a:lnTo>
                          <a:pt x="172" y="48"/>
                        </a:lnTo>
                        <a:lnTo>
                          <a:pt x="166" y="40"/>
                        </a:lnTo>
                        <a:lnTo>
                          <a:pt x="162" y="33"/>
                        </a:lnTo>
                        <a:lnTo>
                          <a:pt x="155" y="27"/>
                        </a:lnTo>
                        <a:lnTo>
                          <a:pt x="148" y="20"/>
                        </a:lnTo>
                        <a:lnTo>
                          <a:pt x="142" y="16"/>
                        </a:lnTo>
                        <a:lnTo>
                          <a:pt x="134" y="11"/>
                        </a:lnTo>
                        <a:lnTo>
                          <a:pt x="126" y="7"/>
                        </a:lnTo>
                        <a:lnTo>
                          <a:pt x="118" y="4"/>
                        </a:lnTo>
                        <a:lnTo>
                          <a:pt x="110" y="1"/>
                        </a:lnTo>
                        <a:lnTo>
                          <a:pt x="101" y="0"/>
                        </a:lnTo>
                        <a:lnTo>
                          <a:pt x="91" y="0"/>
                        </a:lnTo>
                        <a:lnTo>
                          <a:pt x="82" y="0"/>
                        </a:lnTo>
                        <a:lnTo>
                          <a:pt x="73" y="1"/>
                        </a:lnTo>
                        <a:lnTo>
                          <a:pt x="64" y="4"/>
                        </a:lnTo>
                        <a:lnTo>
                          <a:pt x="55" y="7"/>
                        </a:lnTo>
                        <a:lnTo>
                          <a:pt x="48" y="11"/>
                        </a:lnTo>
                        <a:lnTo>
                          <a:pt x="40" y="16"/>
                        </a:lnTo>
                        <a:lnTo>
                          <a:pt x="33" y="20"/>
                        </a:lnTo>
                        <a:lnTo>
                          <a:pt x="26" y="27"/>
                        </a:lnTo>
                        <a:lnTo>
                          <a:pt x="21" y="33"/>
                        </a:lnTo>
                        <a:lnTo>
                          <a:pt x="15" y="40"/>
                        </a:lnTo>
                        <a:lnTo>
                          <a:pt x="11" y="48"/>
                        </a:lnTo>
                        <a:lnTo>
                          <a:pt x="6" y="56"/>
                        </a:lnTo>
                        <a:lnTo>
                          <a:pt x="3" y="63"/>
                        </a:lnTo>
                        <a:lnTo>
                          <a:pt x="1" y="72"/>
                        </a:lnTo>
                        <a:lnTo>
                          <a:pt x="0" y="82"/>
                        </a:lnTo>
                        <a:lnTo>
                          <a:pt x="0" y="91"/>
                        </a:lnTo>
                        <a:lnTo>
                          <a:pt x="0" y="100"/>
                        </a:lnTo>
                        <a:lnTo>
                          <a:pt x="1" y="109"/>
                        </a:lnTo>
                        <a:lnTo>
                          <a:pt x="3" y="118"/>
                        </a:lnTo>
                        <a:lnTo>
                          <a:pt x="6" y="127"/>
                        </a:lnTo>
                        <a:lnTo>
                          <a:pt x="11" y="134"/>
                        </a:lnTo>
                        <a:lnTo>
                          <a:pt x="15" y="142"/>
                        </a:lnTo>
                        <a:lnTo>
                          <a:pt x="21" y="149"/>
                        </a:lnTo>
                        <a:lnTo>
                          <a:pt x="26" y="156"/>
                        </a:lnTo>
                        <a:lnTo>
                          <a:pt x="33" y="161"/>
                        </a:lnTo>
                        <a:lnTo>
                          <a:pt x="40" y="167"/>
                        </a:lnTo>
                        <a:lnTo>
                          <a:pt x="48" y="171"/>
                        </a:lnTo>
                        <a:lnTo>
                          <a:pt x="55" y="175"/>
                        </a:lnTo>
                        <a:lnTo>
                          <a:pt x="64" y="179"/>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3" name="Freeform 93"/>
                  <p:cNvSpPr>
                    <a:spLocks/>
                  </p:cNvSpPr>
                  <p:nvPr/>
                </p:nvSpPr>
                <p:spPr bwMode="auto">
                  <a:xfrm>
                    <a:off x="6136294" y="5715021"/>
                    <a:ext cx="10422" cy="10422"/>
                  </a:xfrm>
                  <a:custGeom>
                    <a:avLst/>
                    <a:gdLst/>
                    <a:ahLst/>
                    <a:cxnLst>
                      <a:cxn ang="0">
                        <a:pos x="101" y="182"/>
                      </a:cxn>
                      <a:cxn ang="0">
                        <a:pos x="118" y="179"/>
                      </a:cxn>
                      <a:cxn ang="0">
                        <a:pos x="134" y="171"/>
                      </a:cxn>
                      <a:cxn ang="0">
                        <a:pos x="149" y="161"/>
                      </a:cxn>
                      <a:cxn ang="0">
                        <a:pos x="162" y="149"/>
                      </a:cxn>
                      <a:cxn ang="0">
                        <a:pos x="172" y="134"/>
                      </a:cxn>
                      <a:cxn ang="0">
                        <a:pos x="178" y="118"/>
                      </a:cxn>
                      <a:cxn ang="0">
                        <a:pos x="182" y="100"/>
                      </a:cxn>
                      <a:cxn ang="0">
                        <a:pos x="182" y="82"/>
                      </a:cxn>
                      <a:cxn ang="0">
                        <a:pos x="178" y="63"/>
                      </a:cxn>
                      <a:cxn ang="0">
                        <a:pos x="172" y="48"/>
                      </a:cxn>
                      <a:cxn ang="0">
                        <a:pos x="162" y="33"/>
                      </a:cxn>
                      <a:cxn ang="0">
                        <a:pos x="149" y="20"/>
                      </a:cxn>
                      <a:cxn ang="0">
                        <a:pos x="134" y="11"/>
                      </a:cxn>
                      <a:cxn ang="0">
                        <a:pos x="118" y="4"/>
                      </a:cxn>
                      <a:cxn ang="0">
                        <a:pos x="101" y="0"/>
                      </a:cxn>
                      <a:cxn ang="0">
                        <a:pos x="82" y="0"/>
                      </a:cxn>
                      <a:cxn ang="0">
                        <a:pos x="64" y="4"/>
                      </a:cxn>
                      <a:cxn ang="0">
                        <a:pos x="47" y="11"/>
                      </a:cxn>
                      <a:cxn ang="0">
                        <a:pos x="33" y="20"/>
                      </a:cxn>
                      <a:cxn ang="0">
                        <a:pos x="21" y="33"/>
                      </a:cxn>
                      <a:cxn ang="0">
                        <a:pos x="11" y="48"/>
                      </a:cxn>
                      <a:cxn ang="0">
                        <a:pos x="4" y="63"/>
                      </a:cxn>
                      <a:cxn ang="0">
                        <a:pos x="0" y="82"/>
                      </a:cxn>
                      <a:cxn ang="0">
                        <a:pos x="0" y="100"/>
                      </a:cxn>
                      <a:cxn ang="0">
                        <a:pos x="4" y="118"/>
                      </a:cxn>
                      <a:cxn ang="0">
                        <a:pos x="11" y="134"/>
                      </a:cxn>
                      <a:cxn ang="0">
                        <a:pos x="21" y="149"/>
                      </a:cxn>
                      <a:cxn ang="0">
                        <a:pos x="33" y="161"/>
                      </a:cxn>
                      <a:cxn ang="0">
                        <a:pos x="47" y="171"/>
                      </a:cxn>
                      <a:cxn ang="0">
                        <a:pos x="64" y="179"/>
                      </a:cxn>
                      <a:cxn ang="0">
                        <a:pos x="82" y="182"/>
                      </a:cxn>
                    </a:cxnLst>
                    <a:rect l="0" t="0" r="r" b="b"/>
                    <a:pathLst>
                      <a:path w="183" h="182">
                        <a:moveTo>
                          <a:pt x="91" y="182"/>
                        </a:moveTo>
                        <a:lnTo>
                          <a:pt x="101" y="182"/>
                        </a:lnTo>
                        <a:lnTo>
                          <a:pt x="109" y="181"/>
                        </a:lnTo>
                        <a:lnTo>
                          <a:pt x="118" y="179"/>
                        </a:lnTo>
                        <a:lnTo>
                          <a:pt x="126" y="175"/>
                        </a:lnTo>
                        <a:lnTo>
                          <a:pt x="134" y="171"/>
                        </a:lnTo>
                        <a:lnTo>
                          <a:pt x="142" y="167"/>
                        </a:lnTo>
                        <a:lnTo>
                          <a:pt x="149" y="161"/>
                        </a:lnTo>
                        <a:lnTo>
                          <a:pt x="156" y="156"/>
                        </a:lnTo>
                        <a:lnTo>
                          <a:pt x="162" y="149"/>
                        </a:lnTo>
                        <a:lnTo>
                          <a:pt x="167" y="142"/>
                        </a:lnTo>
                        <a:lnTo>
                          <a:pt x="172" y="134"/>
                        </a:lnTo>
                        <a:lnTo>
                          <a:pt x="175" y="127"/>
                        </a:lnTo>
                        <a:lnTo>
                          <a:pt x="178" y="118"/>
                        </a:lnTo>
                        <a:lnTo>
                          <a:pt x="180" y="109"/>
                        </a:lnTo>
                        <a:lnTo>
                          <a:pt x="182" y="100"/>
                        </a:lnTo>
                        <a:lnTo>
                          <a:pt x="183" y="91"/>
                        </a:lnTo>
                        <a:lnTo>
                          <a:pt x="182" y="82"/>
                        </a:lnTo>
                        <a:lnTo>
                          <a:pt x="180" y="72"/>
                        </a:lnTo>
                        <a:lnTo>
                          <a:pt x="178" y="63"/>
                        </a:lnTo>
                        <a:lnTo>
                          <a:pt x="175" y="56"/>
                        </a:lnTo>
                        <a:lnTo>
                          <a:pt x="172" y="48"/>
                        </a:lnTo>
                        <a:lnTo>
                          <a:pt x="167" y="40"/>
                        </a:lnTo>
                        <a:lnTo>
                          <a:pt x="162" y="33"/>
                        </a:lnTo>
                        <a:lnTo>
                          <a:pt x="156" y="27"/>
                        </a:lnTo>
                        <a:lnTo>
                          <a:pt x="149" y="20"/>
                        </a:lnTo>
                        <a:lnTo>
                          <a:pt x="142" y="16"/>
                        </a:lnTo>
                        <a:lnTo>
                          <a:pt x="134" y="11"/>
                        </a:lnTo>
                        <a:lnTo>
                          <a:pt x="126" y="7"/>
                        </a:lnTo>
                        <a:lnTo>
                          <a:pt x="118" y="4"/>
                        </a:lnTo>
                        <a:lnTo>
                          <a:pt x="109" y="1"/>
                        </a:lnTo>
                        <a:lnTo>
                          <a:pt x="101" y="0"/>
                        </a:lnTo>
                        <a:lnTo>
                          <a:pt x="91" y="0"/>
                        </a:lnTo>
                        <a:lnTo>
                          <a:pt x="82" y="0"/>
                        </a:lnTo>
                        <a:lnTo>
                          <a:pt x="73" y="1"/>
                        </a:lnTo>
                        <a:lnTo>
                          <a:pt x="64" y="4"/>
                        </a:lnTo>
                        <a:lnTo>
                          <a:pt x="55" y="7"/>
                        </a:lnTo>
                        <a:lnTo>
                          <a:pt x="47" y="11"/>
                        </a:lnTo>
                        <a:lnTo>
                          <a:pt x="40" y="16"/>
                        </a:lnTo>
                        <a:lnTo>
                          <a:pt x="33" y="20"/>
                        </a:lnTo>
                        <a:lnTo>
                          <a:pt x="26" y="27"/>
                        </a:lnTo>
                        <a:lnTo>
                          <a:pt x="21" y="33"/>
                        </a:lnTo>
                        <a:lnTo>
                          <a:pt x="15" y="40"/>
                        </a:lnTo>
                        <a:lnTo>
                          <a:pt x="11" y="48"/>
                        </a:lnTo>
                        <a:lnTo>
                          <a:pt x="6" y="56"/>
                        </a:lnTo>
                        <a:lnTo>
                          <a:pt x="4" y="63"/>
                        </a:lnTo>
                        <a:lnTo>
                          <a:pt x="2" y="72"/>
                        </a:lnTo>
                        <a:lnTo>
                          <a:pt x="0" y="82"/>
                        </a:lnTo>
                        <a:lnTo>
                          <a:pt x="0" y="91"/>
                        </a:lnTo>
                        <a:lnTo>
                          <a:pt x="0" y="100"/>
                        </a:lnTo>
                        <a:lnTo>
                          <a:pt x="2" y="109"/>
                        </a:lnTo>
                        <a:lnTo>
                          <a:pt x="4" y="118"/>
                        </a:lnTo>
                        <a:lnTo>
                          <a:pt x="6" y="127"/>
                        </a:lnTo>
                        <a:lnTo>
                          <a:pt x="11" y="134"/>
                        </a:lnTo>
                        <a:lnTo>
                          <a:pt x="15" y="142"/>
                        </a:lnTo>
                        <a:lnTo>
                          <a:pt x="21" y="149"/>
                        </a:lnTo>
                        <a:lnTo>
                          <a:pt x="26" y="156"/>
                        </a:lnTo>
                        <a:lnTo>
                          <a:pt x="33" y="161"/>
                        </a:lnTo>
                        <a:lnTo>
                          <a:pt x="40" y="167"/>
                        </a:lnTo>
                        <a:lnTo>
                          <a:pt x="47" y="171"/>
                        </a:lnTo>
                        <a:lnTo>
                          <a:pt x="55" y="175"/>
                        </a:lnTo>
                        <a:lnTo>
                          <a:pt x="64" y="179"/>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4" name="Freeform 94"/>
                  <p:cNvSpPr>
                    <a:spLocks/>
                  </p:cNvSpPr>
                  <p:nvPr/>
                </p:nvSpPr>
                <p:spPr bwMode="auto">
                  <a:xfrm>
                    <a:off x="6302468" y="5782764"/>
                    <a:ext cx="74112" cy="12738"/>
                  </a:xfrm>
                  <a:custGeom>
                    <a:avLst/>
                    <a:gdLst/>
                    <a:ahLst/>
                    <a:cxnLst>
                      <a:cxn ang="0">
                        <a:pos x="1170" y="0"/>
                      </a:cxn>
                      <a:cxn ang="0">
                        <a:pos x="1192" y="2"/>
                      </a:cxn>
                      <a:cxn ang="0">
                        <a:pos x="1212" y="9"/>
                      </a:cxn>
                      <a:cxn ang="0">
                        <a:pos x="1231" y="19"/>
                      </a:cxn>
                      <a:cxn ang="0">
                        <a:pos x="1246" y="32"/>
                      </a:cxn>
                      <a:cxn ang="0">
                        <a:pos x="1259" y="49"/>
                      </a:cxn>
                      <a:cxn ang="0">
                        <a:pos x="1271" y="67"/>
                      </a:cxn>
                      <a:cxn ang="0">
                        <a:pos x="1276" y="88"/>
                      </a:cxn>
                      <a:cxn ang="0">
                        <a:pos x="1278" y="109"/>
                      </a:cxn>
                      <a:cxn ang="0">
                        <a:pos x="1276" y="131"/>
                      </a:cxn>
                      <a:cxn ang="0">
                        <a:pos x="1271" y="151"/>
                      </a:cxn>
                      <a:cxn ang="0">
                        <a:pos x="1259" y="170"/>
                      </a:cxn>
                      <a:cxn ang="0">
                        <a:pos x="1246" y="186"/>
                      </a:cxn>
                      <a:cxn ang="0">
                        <a:pos x="1231" y="200"/>
                      </a:cxn>
                      <a:cxn ang="0">
                        <a:pos x="1212" y="210"/>
                      </a:cxn>
                      <a:cxn ang="0">
                        <a:pos x="1192" y="216"/>
                      </a:cxn>
                      <a:cxn ang="0">
                        <a:pos x="1170" y="219"/>
                      </a:cxn>
                      <a:cxn ang="0">
                        <a:pos x="97" y="217"/>
                      </a:cxn>
                      <a:cxn ang="0">
                        <a:pos x="76" y="213"/>
                      </a:cxn>
                      <a:cxn ang="0">
                        <a:pos x="56" y="205"/>
                      </a:cxn>
                      <a:cxn ang="0">
                        <a:pos x="40" y="193"/>
                      </a:cxn>
                      <a:cxn ang="0">
                        <a:pos x="24" y="179"/>
                      </a:cxn>
                      <a:cxn ang="0">
                        <a:pos x="13" y="161"/>
                      </a:cxn>
                      <a:cxn ang="0">
                        <a:pos x="4" y="142"/>
                      </a:cxn>
                      <a:cxn ang="0">
                        <a:pos x="0" y="120"/>
                      </a:cxn>
                      <a:cxn ang="0">
                        <a:pos x="0" y="98"/>
                      </a:cxn>
                      <a:cxn ang="0">
                        <a:pos x="4" y="77"/>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7"/>
                        </a:lnTo>
                        <a:lnTo>
                          <a:pt x="1274" y="77"/>
                        </a:lnTo>
                        <a:lnTo>
                          <a:pt x="1276" y="88"/>
                        </a:lnTo>
                        <a:lnTo>
                          <a:pt x="1278" y="98"/>
                        </a:lnTo>
                        <a:lnTo>
                          <a:pt x="1278" y="109"/>
                        </a:lnTo>
                        <a:lnTo>
                          <a:pt x="1278" y="120"/>
                        </a:lnTo>
                        <a:lnTo>
                          <a:pt x="1276" y="131"/>
                        </a:lnTo>
                        <a:lnTo>
                          <a:pt x="1274" y="142"/>
                        </a:lnTo>
                        <a:lnTo>
                          <a:pt x="1271" y="151"/>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7"/>
                        </a:lnTo>
                        <a:lnTo>
                          <a:pt x="1170" y="219"/>
                        </a:lnTo>
                        <a:lnTo>
                          <a:pt x="108" y="219"/>
                        </a:lnTo>
                        <a:lnTo>
                          <a:pt x="97" y="217"/>
                        </a:lnTo>
                        <a:lnTo>
                          <a:pt x="86" y="216"/>
                        </a:lnTo>
                        <a:lnTo>
                          <a:pt x="76" y="213"/>
                        </a:lnTo>
                        <a:lnTo>
                          <a:pt x="66" y="210"/>
                        </a:lnTo>
                        <a:lnTo>
                          <a:pt x="56" y="205"/>
                        </a:lnTo>
                        <a:lnTo>
                          <a:pt x="47" y="200"/>
                        </a:lnTo>
                        <a:lnTo>
                          <a:pt x="40" y="193"/>
                        </a:lnTo>
                        <a:lnTo>
                          <a:pt x="32" y="186"/>
                        </a:lnTo>
                        <a:lnTo>
                          <a:pt x="24" y="179"/>
                        </a:lnTo>
                        <a:lnTo>
                          <a:pt x="19" y="170"/>
                        </a:lnTo>
                        <a:lnTo>
                          <a:pt x="13" y="161"/>
                        </a:lnTo>
                        <a:lnTo>
                          <a:pt x="9" y="151"/>
                        </a:lnTo>
                        <a:lnTo>
                          <a:pt x="4" y="142"/>
                        </a:lnTo>
                        <a:lnTo>
                          <a:pt x="2" y="131"/>
                        </a:lnTo>
                        <a:lnTo>
                          <a:pt x="0" y="120"/>
                        </a:lnTo>
                        <a:lnTo>
                          <a:pt x="0" y="109"/>
                        </a:lnTo>
                        <a:lnTo>
                          <a:pt x="0" y="98"/>
                        </a:lnTo>
                        <a:lnTo>
                          <a:pt x="2" y="88"/>
                        </a:lnTo>
                        <a:lnTo>
                          <a:pt x="4" y="77"/>
                        </a:lnTo>
                        <a:lnTo>
                          <a:pt x="9" y="67"/>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5" name="Freeform 95"/>
                  <p:cNvSpPr>
                    <a:spLocks/>
                  </p:cNvSpPr>
                  <p:nvPr/>
                </p:nvSpPr>
                <p:spPr bwMode="auto">
                  <a:xfrm>
                    <a:off x="6077815" y="5783343"/>
                    <a:ext cx="10422" cy="10422"/>
                  </a:xfrm>
                  <a:custGeom>
                    <a:avLst/>
                    <a:gdLst/>
                    <a:ahLst/>
                    <a:cxnLst>
                      <a:cxn ang="0">
                        <a:pos x="101" y="183"/>
                      </a:cxn>
                      <a:cxn ang="0">
                        <a:pos x="119" y="179"/>
                      </a:cxn>
                      <a:cxn ang="0">
                        <a:pos x="136" y="172"/>
                      </a:cxn>
                      <a:cxn ang="0">
                        <a:pos x="150" y="162"/>
                      </a:cxn>
                      <a:cxn ang="0">
                        <a:pos x="162" y="149"/>
                      </a:cxn>
                      <a:cxn ang="0">
                        <a:pos x="172" y="135"/>
                      </a:cxn>
                      <a:cxn ang="0">
                        <a:pos x="179" y="118"/>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8"/>
                      </a:cxn>
                      <a:cxn ang="0">
                        <a:pos x="11" y="135"/>
                      </a:cxn>
                      <a:cxn ang="0">
                        <a:pos x="21" y="149"/>
                      </a:cxn>
                      <a:cxn ang="0">
                        <a:pos x="34" y="162"/>
                      </a:cxn>
                      <a:cxn ang="0">
                        <a:pos x="49" y="172"/>
                      </a:cxn>
                      <a:cxn ang="0">
                        <a:pos x="65" y="179"/>
                      </a:cxn>
                      <a:cxn ang="0">
                        <a:pos x="82" y="183"/>
                      </a:cxn>
                    </a:cxnLst>
                    <a:rect l="0" t="0" r="r" b="b"/>
                    <a:pathLst>
                      <a:path w="183" h="183">
                        <a:moveTo>
                          <a:pt x="92" y="183"/>
                        </a:moveTo>
                        <a:lnTo>
                          <a:pt x="101" y="183"/>
                        </a:lnTo>
                        <a:lnTo>
                          <a:pt x="110" y="182"/>
                        </a:lnTo>
                        <a:lnTo>
                          <a:pt x="119" y="179"/>
                        </a:lnTo>
                        <a:lnTo>
                          <a:pt x="128" y="176"/>
                        </a:lnTo>
                        <a:lnTo>
                          <a:pt x="136" y="172"/>
                        </a:lnTo>
                        <a:lnTo>
                          <a:pt x="143" y="167"/>
                        </a:lnTo>
                        <a:lnTo>
                          <a:pt x="150" y="162"/>
                        </a:lnTo>
                        <a:lnTo>
                          <a:pt x="157" y="156"/>
                        </a:lnTo>
                        <a:lnTo>
                          <a:pt x="162" y="149"/>
                        </a:lnTo>
                        <a:lnTo>
                          <a:pt x="168" y="143"/>
                        </a:lnTo>
                        <a:lnTo>
                          <a:pt x="172" y="135"/>
                        </a:lnTo>
                        <a:lnTo>
                          <a:pt x="177" y="127"/>
                        </a:lnTo>
                        <a:lnTo>
                          <a:pt x="179" y="118"/>
                        </a:lnTo>
                        <a:lnTo>
                          <a:pt x="181" y="110"/>
                        </a:lnTo>
                        <a:lnTo>
                          <a:pt x="183" y="101"/>
                        </a:lnTo>
                        <a:lnTo>
                          <a:pt x="183" y="92"/>
                        </a:lnTo>
                        <a:lnTo>
                          <a:pt x="183" y="82"/>
                        </a:lnTo>
                        <a:lnTo>
                          <a:pt x="181" y="73"/>
                        </a:lnTo>
                        <a:lnTo>
                          <a:pt x="179" y="64"/>
                        </a:lnTo>
                        <a:lnTo>
                          <a:pt x="177" y="56"/>
                        </a:lnTo>
                        <a:lnTo>
                          <a:pt x="172" y="48"/>
                        </a:lnTo>
                        <a:lnTo>
                          <a:pt x="168" y="41"/>
                        </a:lnTo>
                        <a:lnTo>
                          <a:pt x="162" y="33"/>
                        </a:lnTo>
                        <a:lnTo>
                          <a:pt x="157" y="27"/>
                        </a:lnTo>
                        <a:lnTo>
                          <a:pt x="150" y="21"/>
                        </a:lnTo>
                        <a:lnTo>
                          <a:pt x="143" y="16"/>
                        </a:lnTo>
                        <a:lnTo>
                          <a:pt x="136" y="11"/>
                        </a:lnTo>
                        <a:lnTo>
                          <a:pt x="128" y="7"/>
                        </a:lnTo>
                        <a:lnTo>
                          <a:pt x="119" y="4"/>
                        </a:lnTo>
                        <a:lnTo>
                          <a:pt x="110" y="2"/>
                        </a:lnTo>
                        <a:lnTo>
                          <a:pt x="101" y="1"/>
                        </a:lnTo>
                        <a:lnTo>
                          <a:pt x="92" y="0"/>
                        </a:lnTo>
                        <a:lnTo>
                          <a:pt x="82" y="1"/>
                        </a:lnTo>
                        <a:lnTo>
                          <a:pt x="73" y="2"/>
                        </a:lnTo>
                        <a:lnTo>
                          <a:pt x="65" y="4"/>
                        </a:lnTo>
                        <a:lnTo>
                          <a:pt x="57" y="7"/>
                        </a:lnTo>
                        <a:lnTo>
                          <a:pt x="49" y="11"/>
                        </a:lnTo>
                        <a:lnTo>
                          <a:pt x="41" y="16"/>
                        </a:lnTo>
                        <a:lnTo>
                          <a:pt x="34" y="21"/>
                        </a:lnTo>
                        <a:lnTo>
                          <a:pt x="28" y="27"/>
                        </a:lnTo>
                        <a:lnTo>
                          <a:pt x="21" y="33"/>
                        </a:lnTo>
                        <a:lnTo>
                          <a:pt x="16" y="41"/>
                        </a:lnTo>
                        <a:lnTo>
                          <a:pt x="11" y="48"/>
                        </a:lnTo>
                        <a:lnTo>
                          <a:pt x="8" y="56"/>
                        </a:lnTo>
                        <a:lnTo>
                          <a:pt x="5" y="64"/>
                        </a:lnTo>
                        <a:lnTo>
                          <a:pt x="2" y="73"/>
                        </a:lnTo>
                        <a:lnTo>
                          <a:pt x="1" y="82"/>
                        </a:lnTo>
                        <a:lnTo>
                          <a:pt x="0" y="92"/>
                        </a:lnTo>
                        <a:lnTo>
                          <a:pt x="1" y="101"/>
                        </a:lnTo>
                        <a:lnTo>
                          <a:pt x="2" y="110"/>
                        </a:lnTo>
                        <a:lnTo>
                          <a:pt x="5" y="118"/>
                        </a:lnTo>
                        <a:lnTo>
                          <a:pt x="8" y="127"/>
                        </a:lnTo>
                        <a:lnTo>
                          <a:pt x="11" y="135"/>
                        </a:lnTo>
                        <a:lnTo>
                          <a:pt x="16" y="143"/>
                        </a:lnTo>
                        <a:lnTo>
                          <a:pt x="21" y="149"/>
                        </a:lnTo>
                        <a:lnTo>
                          <a:pt x="28" y="156"/>
                        </a:lnTo>
                        <a:lnTo>
                          <a:pt x="34" y="162"/>
                        </a:lnTo>
                        <a:lnTo>
                          <a:pt x="41" y="167"/>
                        </a:lnTo>
                        <a:lnTo>
                          <a:pt x="49" y="172"/>
                        </a:lnTo>
                        <a:lnTo>
                          <a:pt x="57" y="176"/>
                        </a:lnTo>
                        <a:lnTo>
                          <a:pt x="65" y="179"/>
                        </a:lnTo>
                        <a:lnTo>
                          <a:pt x="73" y="182"/>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6" name="Freeform 96"/>
                  <p:cNvSpPr>
                    <a:spLocks/>
                  </p:cNvSpPr>
                  <p:nvPr/>
                </p:nvSpPr>
                <p:spPr bwMode="auto">
                  <a:xfrm>
                    <a:off x="6092290" y="5783343"/>
                    <a:ext cx="10422" cy="10422"/>
                  </a:xfrm>
                  <a:custGeom>
                    <a:avLst/>
                    <a:gdLst/>
                    <a:ahLst/>
                    <a:cxnLst>
                      <a:cxn ang="0">
                        <a:pos x="100" y="183"/>
                      </a:cxn>
                      <a:cxn ang="0">
                        <a:pos x="118" y="179"/>
                      </a:cxn>
                      <a:cxn ang="0">
                        <a:pos x="134" y="172"/>
                      </a:cxn>
                      <a:cxn ang="0">
                        <a:pos x="149" y="162"/>
                      </a:cxn>
                      <a:cxn ang="0">
                        <a:pos x="161" y="149"/>
                      </a:cxn>
                      <a:cxn ang="0">
                        <a:pos x="171" y="135"/>
                      </a:cxn>
                      <a:cxn ang="0">
                        <a:pos x="179" y="118"/>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8"/>
                      </a:cxn>
                      <a:cxn ang="0">
                        <a:pos x="10" y="135"/>
                      </a:cxn>
                      <a:cxn ang="0">
                        <a:pos x="20" y="149"/>
                      </a:cxn>
                      <a:cxn ang="0">
                        <a:pos x="32" y="162"/>
                      </a:cxn>
                      <a:cxn ang="0">
                        <a:pos x="48" y="172"/>
                      </a:cxn>
                      <a:cxn ang="0">
                        <a:pos x="63" y="179"/>
                      </a:cxn>
                      <a:cxn ang="0">
                        <a:pos x="81" y="183"/>
                      </a:cxn>
                    </a:cxnLst>
                    <a:rect l="0" t="0" r="r" b="b"/>
                    <a:pathLst>
                      <a:path w="182" h="183">
                        <a:moveTo>
                          <a:pt x="91" y="183"/>
                        </a:moveTo>
                        <a:lnTo>
                          <a:pt x="100" y="183"/>
                        </a:lnTo>
                        <a:lnTo>
                          <a:pt x="109" y="182"/>
                        </a:lnTo>
                        <a:lnTo>
                          <a:pt x="118" y="179"/>
                        </a:lnTo>
                        <a:lnTo>
                          <a:pt x="127" y="176"/>
                        </a:lnTo>
                        <a:lnTo>
                          <a:pt x="134" y="172"/>
                        </a:lnTo>
                        <a:lnTo>
                          <a:pt x="142" y="167"/>
                        </a:lnTo>
                        <a:lnTo>
                          <a:pt x="149" y="162"/>
                        </a:lnTo>
                        <a:lnTo>
                          <a:pt x="155" y="156"/>
                        </a:lnTo>
                        <a:lnTo>
                          <a:pt x="161" y="149"/>
                        </a:lnTo>
                        <a:lnTo>
                          <a:pt x="167"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7" y="41"/>
                        </a:lnTo>
                        <a:lnTo>
                          <a:pt x="161" y="33"/>
                        </a:lnTo>
                        <a:lnTo>
                          <a:pt x="155" y="27"/>
                        </a:lnTo>
                        <a:lnTo>
                          <a:pt x="149" y="21"/>
                        </a:lnTo>
                        <a:lnTo>
                          <a:pt x="142" y="16"/>
                        </a:lnTo>
                        <a:lnTo>
                          <a:pt x="134" y="11"/>
                        </a:lnTo>
                        <a:lnTo>
                          <a:pt x="127" y="7"/>
                        </a:lnTo>
                        <a:lnTo>
                          <a:pt x="118" y="4"/>
                        </a:lnTo>
                        <a:lnTo>
                          <a:pt x="109" y="2"/>
                        </a:lnTo>
                        <a:lnTo>
                          <a:pt x="100" y="1"/>
                        </a:lnTo>
                        <a:lnTo>
                          <a:pt x="91" y="0"/>
                        </a:lnTo>
                        <a:lnTo>
                          <a:pt x="81" y="1"/>
                        </a:lnTo>
                        <a:lnTo>
                          <a:pt x="72" y="2"/>
                        </a:lnTo>
                        <a:lnTo>
                          <a:pt x="63" y="4"/>
                        </a:lnTo>
                        <a:lnTo>
                          <a:pt x="56" y="7"/>
                        </a:lnTo>
                        <a:lnTo>
                          <a:pt x="48" y="11"/>
                        </a:lnTo>
                        <a:lnTo>
                          <a:pt x="40" y="16"/>
                        </a:lnTo>
                        <a:lnTo>
                          <a:pt x="32" y="21"/>
                        </a:lnTo>
                        <a:lnTo>
                          <a:pt x="27" y="27"/>
                        </a:lnTo>
                        <a:lnTo>
                          <a:pt x="20" y="33"/>
                        </a:lnTo>
                        <a:lnTo>
                          <a:pt x="16" y="41"/>
                        </a:lnTo>
                        <a:lnTo>
                          <a:pt x="10" y="48"/>
                        </a:lnTo>
                        <a:lnTo>
                          <a:pt x="7" y="56"/>
                        </a:lnTo>
                        <a:lnTo>
                          <a:pt x="4" y="64"/>
                        </a:lnTo>
                        <a:lnTo>
                          <a:pt x="1" y="73"/>
                        </a:lnTo>
                        <a:lnTo>
                          <a:pt x="0" y="82"/>
                        </a:lnTo>
                        <a:lnTo>
                          <a:pt x="0" y="92"/>
                        </a:lnTo>
                        <a:lnTo>
                          <a:pt x="0" y="101"/>
                        </a:lnTo>
                        <a:lnTo>
                          <a:pt x="1" y="110"/>
                        </a:lnTo>
                        <a:lnTo>
                          <a:pt x="4" y="118"/>
                        </a:lnTo>
                        <a:lnTo>
                          <a:pt x="7" y="127"/>
                        </a:lnTo>
                        <a:lnTo>
                          <a:pt x="10" y="135"/>
                        </a:lnTo>
                        <a:lnTo>
                          <a:pt x="16" y="143"/>
                        </a:lnTo>
                        <a:lnTo>
                          <a:pt x="20" y="149"/>
                        </a:lnTo>
                        <a:lnTo>
                          <a:pt x="27" y="156"/>
                        </a:lnTo>
                        <a:lnTo>
                          <a:pt x="32" y="162"/>
                        </a:lnTo>
                        <a:lnTo>
                          <a:pt x="40" y="167"/>
                        </a:lnTo>
                        <a:lnTo>
                          <a:pt x="48" y="172"/>
                        </a:lnTo>
                        <a:lnTo>
                          <a:pt x="56" y="176"/>
                        </a:lnTo>
                        <a:lnTo>
                          <a:pt x="63" y="179"/>
                        </a:lnTo>
                        <a:lnTo>
                          <a:pt x="72" y="182"/>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7" name="Freeform 97"/>
                  <p:cNvSpPr>
                    <a:spLocks/>
                  </p:cNvSpPr>
                  <p:nvPr/>
                </p:nvSpPr>
                <p:spPr bwMode="auto">
                  <a:xfrm>
                    <a:off x="6106765" y="5783343"/>
                    <a:ext cx="11001" cy="10422"/>
                  </a:xfrm>
                  <a:custGeom>
                    <a:avLst/>
                    <a:gdLst/>
                    <a:ahLst/>
                    <a:cxnLst>
                      <a:cxn ang="0">
                        <a:pos x="100" y="183"/>
                      </a:cxn>
                      <a:cxn ang="0">
                        <a:pos x="118" y="179"/>
                      </a:cxn>
                      <a:cxn ang="0">
                        <a:pos x="134" y="172"/>
                      </a:cxn>
                      <a:cxn ang="0">
                        <a:pos x="149" y="162"/>
                      </a:cxn>
                      <a:cxn ang="0">
                        <a:pos x="162" y="149"/>
                      </a:cxn>
                      <a:cxn ang="0">
                        <a:pos x="171" y="135"/>
                      </a:cxn>
                      <a:cxn ang="0">
                        <a:pos x="179" y="118"/>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8"/>
                      </a:cxn>
                      <a:cxn ang="0">
                        <a:pos x="11" y="135"/>
                      </a:cxn>
                      <a:cxn ang="0">
                        <a:pos x="20" y="149"/>
                      </a:cxn>
                      <a:cxn ang="0">
                        <a:pos x="33" y="162"/>
                      </a:cxn>
                      <a:cxn ang="0">
                        <a:pos x="48" y="172"/>
                      </a:cxn>
                      <a:cxn ang="0">
                        <a:pos x="64" y="179"/>
                      </a:cxn>
                      <a:cxn ang="0">
                        <a:pos x="82" y="183"/>
                      </a:cxn>
                    </a:cxnLst>
                    <a:rect l="0" t="0" r="r" b="b"/>
                    <a:pathLst>
                      <a:path w="182" h="183">
                        <a:moveTo>
                          <a:pt x="91" y="183"/>
                        </a:moveTo>
                        <a:lnTo>
                          <a:pt x="100" y="183"/>
                        </a:lnTo>
                        <a:lnTo>
                          <a:pt x="110" y="182"/>
                        </a:lnTo>
                        <a:lnTo>
                          <a:pt x="118" y="179"/>
                        </a:lnTo>
                        <a:lnTo>
                          <a:pt x="126" y="176"/>
                        </a:lnTo>
                        <a:lnTo>
                          <a:pt x="134" y="172"/>
                        </a:lnTo>
                        <a:lnTo>
                          <a:pt x="142" y="167"/>
                        </a:lnTo>
                        <a:lnTo>
                          <a:pt x="149" y="162"/>
                        </a:lnTo>
                        <a:lnTo>
                          <a:pt x="155" y="156"/>
                        </a:lnTo>
                        <a:lnTo>
                          <a:pt x="162" y="149"/>
                        </a:lnTo>
                        <a:lnTo>
                          <a:pt x="166" y="143"/>
                        </a:lnTo>
                        <a:lnTo>
                          <a:pt x="171" y="135"/>
                        </a:lnTo>
                        <a:lnTo>
                          <a:pt x="175" y="127"/>
                        </a:lnTo>
                        <a:lnTo>
                          <a:pt x="179" y="118"/>
                        </a:lnTo>
                        <a:lnTo>
                          <a:pt x="181" y="110"/>
                        </a:lnTo>
                        <a:lnTo>
                          <a:pt x="182" y="101"/>
                        </a:lnTo>
                        <a:lnTo>
                          <a:pt x="182" y="92"/>
                        </a:lnTo>
                        <a:lnTo>
                          <a:pt x="182" y="82"/>
                        </a:lnTo>
                        <a:lnTo>
                          <a:pt x="181" y="73"/>
                        </a:lnTo>
                        <a:lnTo>
                          <a:pt x="179" y="64"/>
                        </a:lnTo>
                        <a:lnTo>
                          <a:pt x="175" y="56"/>
                        </a:lnTo>
                        <a:lnTo>
                          <a:pt x="171" y="48"/>
                        </a:lnTo>
                        <a:lnTo>
                          <a:pt x="166" y="41"/>
                        </a:lnTo>
                        <a:lnTo>
                          <a:pt x="162" y="33"/>
                        </a:lnTo>
                        <a:lnTo>
                          <a:pt x="155" y="27"/>
                        </a:lnTo>
                        <a:lnTo>
                          <a:pt x="149" y="21"/>
                        </a:lnTo>
                        <a:lnTo>
                          <a:pt x="142" y="16"/>
                        </a:lnTo>
                        <a:lnTo>
                          <a:pt x="134" y="11"/>
                        </a:lnTo>
                        <a:lnTo>
                          <a:pt x="126" y="7"/>
                        </a:lnTo>
                        <a:lnTo>
                          <a:pt x="118" y="4"/>
                        </a:lnTo>
                        <a:lnTo>
                          <a:pt x="110" y="2"/>
                        </a:lnTo>
                        <a:lnTo>
                          <a:pt x="100" y="1"/>
                        </a:lnTo>
                        <a:lnTo>
                          <a:pt x="91" y="0"/>
                        </a:lnTo>
                        <a:lnTo>
                          <a:pt x="82" y="1"/>
                        </a:lnTo>
                        <a:lnTo>
                          <a:pt x="72" y="2"/>
                        </a:lnTo>
                        <a:lnTo>
                          <a:pt x="64" y="4"/>
                        </a:lnTo>
                        <a:lnTo>
                          <a:pt x="55" y="7"/>
                        </a:lnTo>
                        <a:lnTo>
                          <a:pt x="48" y="11"/>
                        </a:lnTo>
                        <a:lnTo>
                          <a:pt x="40" y="16"/>
                        </a:lnTo>
                        <a:lnTo>
                          <a:pt x="33" y="21"/>
                        </a:lnTo>
                        <a:lnTo>
                          <a:pt x="27" y="27"/>
                        </a:lnTo>
                        <a:lnTo>
                          <a:pt x="20" y="33"/>
                        </a:lnTo>
                        <a:lnTo>
                          <a:pt x="16" y="41"/>
                        </a:lnTo>
                        <a:lnTo>
                          <a:pt x="11" y="48"/>
                        </a:lnTo>
                        <a:lnTo>
                          <a:pt x="7" y="56"/>
                        </a:lnTo>
                        <a:lnTo>
                          <a:pt x="3" y="64"/>
                        </a:lnTo>
                        <a:lnTo>
                          <a:pt x="1" y="73"/>
                        </a:lnTo>
                        <a:lnTo>
                          <a:pt x="0" y="82"/>
                        </a:lnTo>
                        <a:lnTo>
                          <a:pt x="0" y="92"/>
                        </a:lnTo>
                        <a:lnTo>
                          <a:pt x="0" y="101"/>
                        </a:lnTo>
                        <a:lnTo>
                          <a:pt x="1" y="110"/>
                        </a:lnTo>
                        <a:lnTo>
                          <a:pt x="3" y="118"/>
                        </a:lnTo>
                        <a:lnTo>
                          <a:pt x="7" y="127"/>
                        </a:lnTo>
                        <a:lnTo>
                          <a:pt x="11" y="135"/>
                        </a:lnTo>
                        <a:lnTo>
                          <a:pt x="16" y="143"/>
                        </a:lnTo>
                        <a:lnTo>
                          <a:pt x="20" y="149"/>
                        </a:lnTo>
                        <a:lnTo>
                          <a:pt x="27" y="156"/>
                        </a:lnTo>
                        <a:lnTo>
                          <a:pt x="33" y="162"/>
                        </a:lnTo>
                        <a:lnTo>
                          <a:pt x="40" y="167"/>
                        </a:lnTo>
                        <a:lnTo>
                          <a:pt x="48" y="172"/>
                        </a:lnTo>
                        <a:lnTo>
                          <a:pt x="55" y="176"/>
                        </a:lnTo>
                        <a:lnTo>
                          <a:pt x="64" y="179"/>
                        </a:lnTo>
                        <a:lnTo>
                          <a:pt x="72"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8" name="Freeform 98"/>
                  <p:cNvSpPr>
                    <a:spLocks/>
                  </p:cNvSpPr>
                  <p:nvPr/>
                </p:nvSpPr>
                <p:spPr bwMode="auto">
                  <a:xfrm>
                    <a:off x="6121819" y="5783343"/>
                    <a:ext cx="10422" cy="10422"/>
                  </a:xfrm>
                  <a:custGeom>
                    <a:avLst/>
                    <a:gdLst/>
                    <a:ahLst/>
                    <a:cxnLst>
                      <a:cxn ang="0">
                        <a:pos x="101" y="183"/>
                      </a:cxn>
                      <a:cxn ang="0">
                        <a:pos x="118" y="179"/>
                      </a:cxn>
                      <a:cxn ang="0">
                        <a:pos x="134" y="172"/>
                      </a:cxn>
                      <a:cxn ang="0">
                        <a:pos x="148" y="162"/>
                      </a:cxn>
                      <a:cxn ang="0">
                        <a:pos x="162" y="149"/>
                      </a:cxn>
                      <a:cxn ang="0">
                        <a:pos x="172" y="135"/>
                      </a:cxn>
                      <a:cxn ang="0">
                        <a:pos x="178" y="118"/>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8"/>
                      </a:cxn>
                      <a:cxn ang="0">
                        <a:pos x="11" y="135"/>
                      </a:cxn>
                      <a:cxn ang="0">
                        <a:pos x="21" y="149"/>
                      </a:cxn>
                      <a:cxn ang="0">
                        <a:pos x="33" y="162"/>
                      </a:cxn>
                      <a:cxn ang="0">
                        <a:pos x="48" y="172"/>
                      </a:cxn>
                      <a:cxn ang="0">
                        <a:pos x="64" y="179"/>
                      </a:cxn>
                      <a:cxn ang="0">
                        <a:pos x="82" y="183"/>
                      </a:cxn>
                    </a:cxnLst>
                    <a:rect l="0" t="0" r="r" b="b"/>
                    <a:pathLst>
                      <a:path w="183" h="183">
                        <a:moveTo>
                          <a:pt x="91" y="183"/>
                        </a:moveTo>
                        <a:lnTo>
                          <a:pt x="101" y="183"/>
                        </a:lnTo>
                        <a:lnTo>
                          <a:pt x="110" y="182"/>
                        </a:lnTo>
                        <a:lnTo>
                          <a:pt x="118" y="179"/>
                        </a:lnTo>
                        <a:lnTo>
                          <a:pt x="126" y="176"/>
                        </a:lnTo>
                        <a:lnTo>
                          <a:pt x="134" y="172"/>
                        </a:lnTo>
                        <a:lnTo>
                          <a:pt x="142" y="167"/>
                        </a:lnTo>
                        <a:lnTo>
                          <a:pt x="148" y="162"/>
                        </a:lnTo>
                        <a:lnTo>
                          <a:pt x="155" y="156"/>
                        </a:lnTo>
                        <a:lnTo>
                          <a:pt x="162" y="149"/>
                        </a:lnTo>
                        <a:lnTo>
                          <a:pt x="166" y="143"/>
                        </a:lnTo>
                        <a:lnTo>
                          <a:pt x="172" y="135"/>
                        </a:lnTo>
                        <a:lnTo>
                          <a:pt x="175" y="127"/>
                        </a:lnTo>
                        <a:lnTo>
                          <a:pt x="178" y="118"/>
                        </a:lnTo>
                        <a:lnTo>
                          <a:pt x="181" y="110"/>
                        </a:lnTo>
                        <a:lnTo>
                          <a:pt x="182" y="101"/>
                        </a:lnTo>
                        <a:lnTo>
                          <a:pt x="183" y="92"/>
                        </a:lnTo>
                        <a:lnTo>
                          <a:pt x="182" y="82"/>
                        </a:lnTo>
                        <a:lnTo>
                          <a:pt x="181" y="73"/>
                        </a:lnTo>
                        <a:lnTo>
                          <a:pt x="178" y="64"/>
                        </a:lnTo>
                        <a:lnTo>
                          <a:pt x="175" y="56"/>
                        </a:lnTo>
                        <a:lnTo>
                          <a:pt x="172" y="48"/>
                        </a:lnTo>
                        <a:lnTo>
                          <a:pt x="166" y="41"/>
                        </a:lnTo>
                        <a:lnTo>
                          <a:pt x="162" y="33"/>
                        </a:lnTo>
                        <a:lnTo>
                          <a:pt x="155" y="27"/>
                        </a:lnTo>
                        <a:lnTo>
                          <a:pt x="148" y="21"/>
                        </a:lnTo>
                        <a:lnTo>
                          <a:pt x="142" y="16"/>
                        </a:lnTo>
                        <a:lnTo>
                          <a:pt x="134" y="11"/>
                        </a:lnTo>
                        <a:lnTo>
                          <a:pt x="126" y="7"/>
                        </a:lnTo>
                        <a:lnTo>
                          <a:pt x="118" y="4"/>
                        </a:lnTo>
                        <a:lnTo>
                          <a:pt x="110" y="2"/>
                        </a:lnTo>
                        <a:lnTo>
                          <a:pt x="101" y="1"/>
                        </a:lnTo>
                        <a:lnTo>
                          <a:pt x="91" y="0"/>
                        </a:lnTo>
                        <a:lnTo>
                          <a:pt x="82" y="1"/>
                        </a:lnTo>
                        <a:lnTo>
                          <a:pt x="73" y="2"/>
                        </a:lnTo>
                        <a:lnTo>
                          <a:pt x="64" y="4"/>
                        </a:lnTo>
                        <a:lnTo>
                          <a:pt x="55" y="7"/>
                        </a:lnTo>
                        <a:lnTo>
                          <a:pt x="48" y="11"/>
                        </a:lnTo>
                        <a:lnTo>
                          <a:pt x="40" y="16"/>
                        </a:lnTo>
                        <a:lnTo>
                          <a:pt x="33" y="21"/>
                        </a:lnTo>
                        <a:lnTo>
                          <a:pt x="26" y="27"/>
                        </a:lnTo>
                        <a:lnTo>
                          <a:pt x="21" y="33"/>
                        </a:lnTo>
                        <a:lnTo>
                          <a:pt x="15" y="41"/>
                        </a:lnTo>
                        <a:lnTo>
                          <a:pt x="11" y="48"/>
                        </a:lnTo>
                        <a:lnTo>
                          <a:pt x="6" y="56"/>
                        </a:lnTo>
                        <a:lnTo>
                          <a:pt x="3" y="64"/>
                        </a:lnTo>
                        <a:lnTo>
                          <a:pt x="1" y="73"/>
                        </a:lnTo>
                        <a:lnTo>
                          <a:pt x="0" y="82"/>
                        </a:lnTo>
                        <a:lnTo>
                          <a:pt x="0" y="92"/>
                        </a:lnTo>
                        <a:lnTo>
                          <a:pt x="0" y="101"/>
                        </a:lnTo>
                        <a:lnTo>
                          <a:pt x="1" y="110"/>
                        </a:lnTo>
                        <a:lnTo>
                          <a:pt x="3" y="118"/>
                        </a:lnTo>
                        <a:lnTo>
                          <a:pt x="6" y="127"/>
                        </a:lnTo>
                        <a:lnTo>
                          <a:pt x="11" y="135"/>
                        </a:lnTo>
                        <a:lnTo>
                          <a:pt x="15" y="143"/>
                        </a:lnTo>
                        <a:lnTo>
                          <a:pt x="21" y="149"/>
                        </a:lnTo>
                        <a:lnTo>
                          <a:pt x="26" y="156"/>
                        </a:lnTo>
                        <a:lnTo>
                          <a:pt x="33" y="162"/>
                        </a:lnTo>
                        <a:lnTo>
                          <a:pt x="40" y="167"/>
                        </a:lnTo>
                        <a:lnTo>
                          <a:pt x="48" y="172"/>
                        </a:lnTo>
                        <a:lnTo>
                          <a:pt x="55" y="176"/>
                        </a:lnTo>
                        <a:lnTo>
                          <a:pt x="64" y="179"/>
                        </a:lnTo>
                        <a:lnTo>
                          <a:pt x="73"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29" name="Freeform 99"/>
                  <p:cNvSpPr>
                    <a:spLocks/>
                  </p:cNvSpPr>
                  <p:nvPr/>
                </p:nvSpPr>
                <p:spPr bwMode="auto">
                  <a:xfrm>
                    <a:off x="6136294" y="5783343"/>
                    <a:ext cx="10422" cy="10422"/>
                  </a:xfrm>
                  <a:custGeom>
                    <a:avLst/>
                    <a:gdLst/>
                    <a:ahLst/>
                    <a:cxnLst>
                      <a:cxn ang="0">
                        <a:pos x="101" y="183"/>
                      </a:cxn>
                      <a:cxn ang="0">
                        <a:pos x="118" y="179"/>
                      </a:cxn>
                      <a:cxn ang="0">
                        <a:pos x="134" y="172"/>
                      </a:cxn>
                      <a:cxn ang="0">
                        <a:pos x="149" y="162"/>
                      </a:cxn>
                      <a:cxn ang="0">
                        <a:pos x="162" y="149"/>
                      </a:cxn>
                      <a:cxn ang="0">
                        <a:pos x="172" y="135"/>
                      </a:cxn>
                      <a:cxn ang="0">
                        <a:pos x="178" y="118"/>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8"/>
                      </a:cxn>
                      <a:cxn ang="0">
                        <a:pos x="11" y="135"/>
                      </a:cxn>
                      <a:cxn ang="0">
                        <a:pos x="21" y="149"/>
                      </a:cxn>
                      <a:cxn ang="0">
                        <a:pos x="33" y="162"/>
                      </a:cxn>
                      <a:cxn ang="0">
                        <a:pos x="47" y="172"/>
                      </a:cxn>
                      <a:cxn ang="0">
                        <a:pos x="64" y="179"/>
                      </a:cxn>
                      <a:cxn ang="0">
                        <a:pos x="82" y="183"/>
                      </a:cxn>
                    </a:cxnLst>
                    <a:rect l="0" t="0" r="r" b="b"/>
                    <a:pathLst>
                      <a:path w="183" h="183">
                        <a:moveTo>
                          <a:pt x="91" y="183"/>
                        </a:moveTo>
                        <a:lnTo>
                          <a:pt x="101" y="183"/>
                        </a:lnTo>
                        <a:lnTo>
                          <a:pt x="109" y="182"/>
                        </a:lnTo>
                        <a:lnTo>
                          <a:pt x="118" y="179"/>
                        </a:lnTo>
                        <a:lnTo>
                          <a:pt x="126" y="176"/>
                        </a:lnTo>
                        <a:lnTo>
                          <a:pt x="134" y="172"/>
                        </a:lnTo>
                        <a:lnTo>
                          <a:pt x="142" y="167"/>
                        </a:lnTo>
                        <a:lnTo>
                          <a:pt x="149" y="162"/>
                        </a:lnTo>
                        <a:lnTo>
                          <a:pt x="156" y="156"/>
                        </a:lnTo>
                        <a:lnTo>
                          <a:pt x="162" y="149"/>
                        </a:lnTo>
                        <a:lnTo>
                          <a:pt x="167" y="143"/>
                        </a:lnTo>
                        <a:lnTo>
                          <a:pt x="172" y="135"/>
                        </a:lnTo>
                        <a:lnTo>
                          <a:pt x="175" y="127"/>
                        </a:lnTo>
                        <a:lnTo>
                          <a:pt x="178" y="118"/>
                        </a:lnTo>
                        <a:lnTo>
                          <a:pt x="180" y="110"/>
                        </a:lnTo>
                        <a:lnTo>
                          <a:pt x="182" y="101"/>
                        </a:lnTo>
                        <a:lnTo>
                          <a:pt x="183" y="92"/>
                        </a:lnTo>
                        <a:lnTo>
                          <a:pt x="182" y="82"/>
                        </a:lnTo>
                        <a:lnTo>
                          <a:pt x="180" y="73"/>
                        </a:lnTo>
                        <a:lnTo>
                          <a:pt x="178" y="64"/>
                        </a:lnTo>
                        <a:lnTo>
                          <a:pt x="175" y="56"/>
                        </a:lnTo>
                        <a:lnTo>
                          <a:pt x="172" y="48"/>
                        </a:lnTo>
                        <a:lnTo>
                          <a:pt x="167" y="41"/>
                        </a:lnTo>
                        <a:lnTo>
                          <a:pt x="162" y="33"/>
                        </a:lnTo>
                        <a:lnTo>
                          <a:pt x="156" y="27"/>
                        </a:lnTo>
                        <a:lnTo>
                          <a:pt x="149" y="21"/>
                        </a:lnTo>
                        <a:lnTo>
                          <a:pt x="142" y="16"/>
                        </a:lnTo>
                        <a:lnTo>
                          <a:pt x="134" y="11"/>
                        </a:lnTo>
                        <a:lnTo>
                          <a:pt x="126" y="7"/>
                        </a:lnTo>
                        <a:lnTo>
                          <a:pt x="118" y="4"/>
                        </a:lnTo>
                        <a:lnTo>
                          <a:pt x="109" y="2"/>
                        </a:lnTo>
                        <a:lnTo>
                          <a:pt x="101" y="1"/>
                        </a:lnTo>
                        <a:lnTo>
                          <a:pt x="91" y="0"/>
                        </a:lnTo>
                        <a:lnTo>
                          <a:pt x="82" y="1"/>
                        </a:lnTo>
                        <a:lnTo>
                          <a:pt x="73" y="2"/>
                        </a:lnTo>
                        <a:lnTo>
                          <a:pt x="64" y="4"/>
                        </a:lnTo>
                        <a:lnTo>
                          <a:pt x="55" y="7"/>
                        </a:lnTo>
                        <a:lnTo>
                          <a:pt x="47" y="11"/>
                        </a:lnTo>
                        <a:lnTo>
                          <a:pt x="40" y="16"/>
                        </a:lnTo>
                        <a:lnTo>
                          <a:pt x="33" y="21"/>
                        </a:lnTo>
                        <a:lnTo>
                          <a:pt x="26" y="27"/>
                        </a:lnTo>
                        <a:lnTo>
                          <a:pt x="21" y="33"/>
                        </a:lnTo>
                        <a:lnTo>
                          <a:pt x="15" y="41"/>
                        </a:lnTo>
                        <a:lnTo>
                          <a:pt x="11" y="48"/>
                        </a:lnTo>
                        <a:lnTo>
                          <a:pt x="6" y="56"/>
                        </a:lnTo>
                        <a:lnTo>
                          <a:pt x="4" y="64"/>
                        </a:lnTo>
                        <a:lnTo>
                          <a:pt x="2" y="73"/>
                        </a:lnTo>
                        <a:lnTo>
                          <a:pt x="0" y="82"/>
                        </a:lnTo>
                        <a:lnTo>
                          <a:pt x="0" y="92"/>
                        </a:lnTo>
                        <a:lnTo>
                          <a:pt x="0" y="101"/>
                        </a:lnTo>
                        <a:lnTo>
                          <a:pt x="2" y="110"/>
                        </a:lnTo>
                        <a:lnTo>
                          <a:pt x="4" y="118"/>
                        </a:lnTo>
                        <a:lnTo>
                          <a:pt x="6" y="127"/>
                        </a:lnTo>
                        <a:lnTo>
                          <a:pt x="11" y="135"/>
                        </a:lnTo>
                        <a:lnTo>
                          <a:pt x="15" y="143"/>
                        </a:lnTo>
                        <a:lnTo>
                          <a:pt x="21" y="149"/>
                        </a:lnTo>
                        <a:lnTo>
                          <a:pt x="26" y="156"/>
                        </a:lnTo>
                        <a:lnTo>
                          <a:pt x="33" y="162"/>
                        </a:lnTo>
                        <a:lnTo>
                          <a:pt x="40" y="167"/>
                        </a:lnTo>
                        <a:lnTo>
                          <a:pt x="47" y="172"/>
                        </a:lnTo>
                        <a:lnTo>
                          <a:pt x="55" y="176"/>
                        </a:lnTo>
                        <a:lnTo>
                          <a:pt x="64" y="179"/>
                        </a:lnTo>
                        <a:lnTo>
                          <a:pt x="73" y="182"/>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0" name="Freeform 100"/>
                  <p:cNvSpPr>
                    <a:spLocks/>
                  </p:cNvSpPr>
                  <p:nvPr/>
                </p:nvSpPr>
                <p:spPr bwMode="auto">
                  <a:xfrm>
                    <a:off x="6302468" y="6262179"/>
                    <a:ext cx="74112" cy="12738"/>
                  </a:xfrm>
                  <a:custGeom>
                    <a:avLst/>
                    <a:gdLst/>
                    <a:ahLst/>
                    <a:cxnLst>
                      <a:cxn ang="0">
                        <a:pos x="1170" y="0"/>
                      </a:cxn>
                      <a:cxn ang="0">
                        <a:pos x="1192" y="2"/>
                      </a:cxn>
                      <a:cxn ang="0">
                        <a:pos x="1212" y="9"/>
                      </a:cxn>
                      <a:cxn ang="0">
                        <a:pos x="1231" y="19"/>
                      </a:cxn>
                      <a:cxn ang="0">
                        <a:pos x="1246" y="32"/>
                      </a:cxn>
                      <a:cxn ang="0">
                        <a:pos x="1259" y="49"/>
                      </a:cxn>
                      <a:cxn ang="0">
                        <a:pos x="1271" y="68"/>
                      </a:cxn>
                      <a:cxn ang="0">
                        <a:pos x="1276" y="88"/>
                      </a:cxn>
                      <a:cxn ang="0">
                        <a:pos x="1278" y="110"/>
                      </a:cxn>
                      <a:cxn ang="0">
                        <a:pos x="1276" y="131"/>
                      </a:cxn>
                      <a:cxn ang="0">
                        <a:pos x="1271" y="152"/>
                      </a:cxn>
                      <a:cxn ang="0">
                        <a:pos x="1259" y="170"/>
                      </a:cxn>
                      <a:cxn ang="0">
                        <a:pos x="1246" y="186"/>
                      </a:cxn>
                      <a:cxn ang="0">
                        <a:pos x="1231" y="200"/>
                      </a:cxn>
                      <a:cxn ang="0">
                        <a:pos x="1212" y="210"/>
                      </a:cxn>
                      <a:cxn ang="0">
                        <a:pos x="1192" y="216"/>
                      </a:cxn>
                      <a:cxn ang="0">
                        <a:pos x="1170" y="219"/>
                      </a:cxn>
                      <a:cxn ang="0">
                        <a:pos x="97" y="218"/>
                      </a:cxn>
                      <a:cxn ang="0">
                        <a:pos x="76" y="213"/>
                      </a:cxn>
                      <a:cxn ang="0">
                        <a:pos x="56" y="205"/>
                      </a:cxn>
                      <a:cxn ang="0">
                        <a:pos x="40" y="193"/>
                      </a:cxn>
                      <a:cxn ang="0">
                        <a:pos x="24" y="179"/>
                      </a:cxn>
                      <a:cxn ang="0">
                        <a:pos x="13" y="161"/>
                      </a:cxn>
                      <a:cxn ang="0">
                        <a:pos x="4" y="142"/>
                      </a:cxn>
                      <a:cxn ang="0">
                        <a:pos x="0" y="121"/>
                      </a:cxn>
                      <a:cxn ang="0">
                        <a:pos x="0" y="99"/>
                      </a:cxn>
                      <a:cxn ang="0">
                        <a:pos x="4" y="78"/>
                      </a:cxn>
                      <a:cxn ang="0">
                        <a:pos x="13" y="58"/>
                      </a:cxn>
                      <a:cxn ang="0">
                        <a:pos x="24" y="40"/>
                      </a:cxn>
                      <a:cxn ang="0">
                        <a:pos x="40" y="26"/>
                      </a:cxn>
                      <a:cxn ang="0">
                        <a:pos x="56" y="13"/>
                      </a:cxn>
                      <a:cxn ang="0">
                        <a:pos x="76" y="6"/>
                      </a:cxn>
                      <a:cxn ang="0">
                        <a:pos x="97" y="1"/>
                      </a:cxn>
                    </a:cxnLst>
                    <a:rect l="0" t="0" r="r" b="b"/>
                    <a:pathLst>
                      <a:path w="1278" h="219">
                        <a:moveTo>
                          <a:pt x="108" y="0"/>
                        </a:moveTo>
                        <a:lnTo>
                          <a:pt x="1170" y="0"/>
                        </a:lnTo>
                        <a:lnTo>
                          <a:pt x="1181" y="1"/>
                        </a:lnTo>
                        <a:lnTo>
                          <a:pt x="1192" y="2"/>
                        </a:lnTo>
                        <a:lnTo>
                          <a:pt x="1202" y="6"/>
                        </a:lnTo>
                        <a:lnTo>
                          <a:pt x="1212" y="9"/>
                        </a:lnTo>
                        <a:lnTo>
                          <a:pt x="1222" y="13"/>
                        </a:lnTo>
                        <a:lnTo>
                          <a:pt x="1231" y="19"/>
                        </a:lnTo>
                        <a:lnTo>
                          <a:pt x="1238" y="26"/>
                        </a:lnTo>
                        <a:lnTo>
                          <a:pt x="1246" y="32"/>
                        </a:lnTo>
                        <a:lnTo>
                          <a:pt x="1254" y="40"/>
                        </a:lnTo>
                        <a:lnTo>
                          <a:pt x="1259" y="49"/>
                        </a:lnTo>
                        <a:lnTo>
                          <a:pt x="1265" y="58"/>
                        </a:lnTo>
                        <a:lnTo>
                          <a:pt x="1271" y="68"/>
                        </a:lnTo>
                        <a:lnTo>
                          <a:pt x="1274" y="78"/>
                        </a:lnTo>
                        <a:lnTo>
                          <a:pt x="1276" y="88"/>
                        </a:lnTo>
                        <a:lnTo>
                          <a:pt x="1278" y="99"/>
                        </a:lnTo>
                        <a:lnTo>
                          <a:pt x="1278" y="110"/>
                        </a:lnTo>
                        <a:lnTo>
                          <a:pt x="1278" y="121"/>
                        </a:lnTo>
                        <a:lnTo>
                          <a:pt x="1276" y="131"/>
                        </a:lnTo>
                        <a:lnTo>
                          <a:pt x="1274" y="142"/>
                        </a:lnTo>
                        <a:lnTo>
                          <a:pt x="1271" y="152"/>
                        </a:lnTo>
                        <a:lnTo>
                          <a:pt x="1265" y="161"/>
                        </a:lnTo>
                        <a:lnTo>
                          <a:pt x="1259" y="170"/>
                        </a:lnTo>
                        <a:lnTo>
                          <a:pt x="1254" y="179"/>
                        </a:lnTo>
                        <a:lnTo>
                          <a:pt x="1246" y="186"/>
                        </a:lnTo>
                        <a:lnTo>
                          <a:pt x="1238" y="193"/>
                        </a:lnTo>
                        <a:lnTo>
                          <a:pt x="1231" y="200"/>
                        </a:lnTo>
                        <a:lnTo>
                          <a:pt x="1222" y="205"/>
                        </a:lnTo>
                        <a:lnTo>
                          <a:pt x="1212" y="210"/>
                        </a:lnTo>
                        <a:lnTo>
                          <a:pt x="1202" y="213"/>
                        </a:lnTo>
                        <a:lnTo>
                          <a:pt x="1192" y="216"/>
                        </a:lnTo>
                        <a:lnTo>
                          <a:pt x="1181" y="218"/>
                        </a:lnTo>
                        <a:lnTo>
                          <a:pt x="1170" y="219"/>
                        </a:lnTo>
                        <a:lnTo>
                          <a:pt x="108" y="219"/>
                        </a:lnTo>
                        <a:lnTo>
                          <a:pt x="97" y="218"/>
                        </a:lnTo>
                        <a:lnTo>
                          <a:pt x="86" y="216"/>
                        </a:lnTo>
                        <a:lnTo>
                          <a:pt x="76" y="213"/>
                        </a:lnTo>
                        <a:lnTo>
                          <a:pt x="66" y="210"/>
                        </a:lnTo>
                        <a:lnTo>
                          <a:pt x="56" y="205"/>
                        </a:lnTo>
                        <a:lnTo>
                          <a:pt x="47" y="200"/>
                        </a:lnTo>
                        <a:lnTo>
                          <a:pt x="40" y="193"/>
                        </a:lnTo>
                        <a:lnTo>
                          <a:pt x="32" y="186"/>
                        </a:lnTo>
                        <a:lnTo>
                          <a:pt x="24" y="179"/>
                        </a:lnTo>
                        <a:lnTo>
                          <a:pt x="19" y="170"/>
                        </a:lnTo>
                        <a:lnTo>
                          <a:pt x="13" y="161"/>
                        </a:lnTo>
                        <a:lnTo>
                          <a:pt x="9" y="152"/>
                        </a:lnTo>
                        <a:lnTo>
                          <a:pt x="4" y="142"/>
                        </a:lnTo>
                        <a:lnTo>
                          <a:pt x="2" y="131"/>
                        </a:lnTo>
                        <a:lnTo>
                          <a:pt x="0" y="121"/>
                        </a:lnTo>
                        <a:lnTo>
                          <a:pt x="0" y="110"/>
                        </a:lnTo>
                        <a:lnTo>
                          <a:pt x="0" y="99"/>
                        </a:lnTo>
                        <a:lnTo>
                          <a:pt x="2" y="88"/>
                        </a:lnTo>
                        <a:lnTo>
                          <a:pt x="4" y="78"/>
                        </a:lnTo>
                        <a:lnTo>
                          <a:pt x="9" y="68"/>
                        </a:lnTo>
                        <a:lnTo>
                          <a:pt x="13" y="58"/>
                        </a:lnTo>
                        <a:lnTo>
                          <a:pt x="19" y="49"/>
                        </a:lnTo>
                        <a:lnTo>
                          <a:pt x="24" y="40"/>
                        </a:lnTo>
                        <a:lnTo>
                          <a:pt x="32" y="32"/>
                        </a:lnTo>
                        <a:lnTo>
                          <a:pt x="40" y="26"/>
                        </a:lnTo>
                        <a:lnTo>
                          <a:pt x="47" y="19"/>
                        </a:lnTo>
                        <a:lnTo>
                          <a:pt x="56" y="13"/>
                        </a:lnTo>
                        <a:lnTo>
                          <a:pt x="66" y="9"/>
                        </a:lnTo>
                        <a:lnTo>
                          <a:pt x="76" y="6"/>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1" name="Freeform 101"/>
                  <p:cNvSpPr>
                    <a:spLocks/>
                  </p:cNvSpPr>
                  <p:nvPr/>
                </p:nvSpPr>
                <p:spPr bwMode="auto">
                  <a:xfrm>
                    <a:off x="6077815" y="6262758"/>
                    <a:ext cx="10422" cy="10422"/>
                  </a:xfrm>
                  <a:custGeom>
                    <a:avLst/>
                    <a:gdLst/>
                    <a:ahLst/>
                    <a:cxnLst>
                      <a:cxn ang="0">
                        <a:pos x="101" y="182"/>
                      </a:cxn>
                      <a:cxn ang="0">
                        <a:pos x="119" y="178"/>
                      </a:cxn>
                      <a:cxn ang="0">
                        <a:pos x="136" y="172"/>
                      </a:cxn>
                      <a:cxn ang="0">
                        <a:pos x="150" y="162"/>
                      </a:cxn>
                      <a:cxn ang="0">
                        <a:pos x="162" y="150"/>
                      </a:cxn>
                      <a:cxn ang="0">
                        <a:pos x="172" y="134"/>
                      </a:cxn>
                      <a:cxn ang="0">
                        <a:pos x="179" y="119"/>
                      </a:cxn>
                      <a:cxn ang="0">
                        <a:pos x="183" y="101"/>
                      </a:cxn>
                      <a:cxn ang="0">
                        <a:pos x="183" y="82"/>
                      </a:cxn>
                      <a:cxn ang="0">
                        <a:pos x="179" y="64"/>
                      </a:cxn>
                      <a:cxn ang="0">
                        <a:pos x="172" y="48"/>
                      </a:cxn>
                      <a:cxn ang="0">
                        <a:pos x="162" y="33"/>
                      </a:cxn>
                      <a:cxn ang="0">
                        <a:pos x="150" y="21"/>
                      </a:cxn>
                      <a:cxn ang="0">
                        <a:pos x="136" y="11"/>
                      </a:cxn>
                      <a:cxn ang="0">
                        <a:pos x="119" y="3"/>
                      </a:cxn>
                      <a:cxn ang="0">
                        <a:pos x="101" y="0"/>
                      </a:cxn>
                      <a:cxn ang="0">
                        <a:pos x="82" y="0"/>
                      </a:cxn>
                      <a:cxn ang="0">
                        <a:pos x="65" y="3"/>
                      </a:cxn>
                      <a:cxn ang="0">
                        <a:pos x="49" y="11"/>
                      </a:cxn>
                      <a:cxn ang="0">
                        <a:pos x="34" y="21"/>
                      </a:cxn>
                      <a:cxn ang="0">
                        <a:pos x="21" y="33"/>
                      </a:cxn>
                      <a:cxn ang="0">
                        <a:pos x="11" y="48"/>
                      </a:cxn>
                      <a:cxn ang="0">
                        <a:pos x="5" y="64"/>
                      </a:cxn>
                      <a:cxn ang="0">
                        <a:pos x="1" y="82"/>
                      </a:cxn>
                      <a:cxn ang="0">
                        <a:pos x="1" y="101"/>
                      </a:cxn>
                      <a:cxn ang="0">
                        <a:pos x="5" y="119"/>
                      </a:cxn>
                      <a:cxn ang="0">
                        <a:pos x="11" y="134"/>
                      </a:cxn>
                      <a:cxn ang="0">
                        <a:pos x="21" y="150"/>
                      </a:cxn>
                      <a:cxn ang="0">
                        <a:pos x="34" y="162"/>
                      </a:cxn>
                      <a:cxn ang="0">
                        <a:pos x="49" y="172"/>
                      </a:cxn>
                      <a:cxn ang="0">
                        <a:pos x="65" y="178"/>
                      </a:cxn>
                      <a:cxn ang="0">
                        <a:pos x="82" y="182"/>
                      </a:cxn>
                    </a:cxnLst>
                    <a:rect l="0" t="0" r="r" b="b"/>
                    <a:pathLst>
                      <a:path w="183" h="182">
                        <a:moveTo>
                          <a:pt x="92" y="182"/>
                        </a:moveTo>
                        <a:lnTo>
                          <a:pt x="101" y="182"/>
                        </a:lnTo>
                        <a:lnTo>
                          <a:pt x="110" y="181"/>
                        </a:lnTo>
                        <a:lnTo>
                          <a:pt x="119" y="178"/>
                        </a:lnTo>
                        <a:lnTo>
                          <a:pt x="128" y="175"/>
                        </a:lnTo>
                        <a:lnTo>
                          <a:pt x="136" y="172"/>
                        </a:lnTo>
                        <a:lnTo>
                          <a:pt x="143" y="166"/>
                        </a:lnTo>
                        <a:lnTo>
                          <a:pt x="150" y="162"/>
                        </a:lnTo>
                        <a:lnTo>
                          <a:pt x="157" y="155"/>
                        </a:lnTo>
                        <a:lnTo>
                          <a:pt x="162" y="150"/>
                        </a:lnTo>
                        <a:lnTo>
                          <a:pt x="168" y="142"/>
                        </a:lnTo>
                        <a:lnTo>
                          <a:pt x="172" y="134"/>
                        </a:lnTo>
                        <a:lnTo>
                          <a:pt x="177" y="126"/>
                        </a:lnTo>
                        <a:lnTo>
                          <a:pt x="179" y="119"/>
                        </a:lnTo>
                        <a:lnTo>
                          <a:pt x="181" y="110"/>
                        </a:lnTo>
                        <a:lnTo>
                          <a:pt x="183" y="101"/>
                        </a:lnTo>
                        <a:lnTo>
                          <a:pt x="183" y="91"/>
                        </a:lnTo>
                        <a:lnTo>
                          <a:pt x="183" y="82"/>
                        </a:lnTo>
                        <a:lnTo>
                          <a:pt x="181" y="73"/>
                        </a:lnTo>
                        <a:lnTo>
                          <a:pt x="179" y="64"/>
                        </a:lnTo>
                        <a:lnTo>
                          <a:pt x="177" y="55"/>
                        </a:lnTo>
                        <a:lnTo>
                          <a:pt x="172" y="48"/>
                        </a:lnTo>
                        <a:lnTo>
                          <a:pt x="168" y="40"/>
                        </a:lnTo>
                        <a:lnTo>
                          <a:pt x="162" y="33"/>
                        </a:lnTo>
                        <a:lnTo>
                          <a:pt x="157" y="26"/>
                        </a:lnTo>
                        <a:lnTo>
                          <a:pt x="150" y="21"/>
                        </a:lnTo>
                        <a:lnTo>
                          <a:pt x="143" y="15"/>
                        </a:lnTo>
                        <a:lnTo>
                          <a:pt x="136" y="11"/>
                        </a:lnTo>
                        <a:lnTo>
                          <a:pt x="128" y="6"/>
                        </a:lnTo>
                        <a:lnTo>
                          <a:pt x="119" y="3"/>
                        </a:lnTo>
                        <a:lnTo>
                          <a:pt x="110" y="1"/>
                        </a:lnTo>
                        <a:lnTo>
                          <a:pt x="101" y="0"/>
                        </a:lnTo>
                        <a:lnTo>
                          <a:pt x="92" y="0"/>
                        </a:lnTo>
                        <a:lnTo>
                          <a:pt x="82" y="0"/>
                        </a:lnTo>
                        <a:lnTo>
                          <a:pt x="73" y="1"/>
                        </a:lnTo>
                        <a:lnTo>
                          <a:pt x="65" y="3"/>
                        </a:lnTo>
                        <a:lnTo>
                          <a:pt x="57" y="6"/>
                        </a:lnTo>
                        <a:lnTo>
                          <a:pt x="49" y="11"/>
                        </a:lnTo>
                        <a:lnTo>
                          <a:pt x="41" y="15"/>
                        </a:lnTo>
                        <a:lnTo>
                          <a:pt x="34" y="21"/>
                        </a:lnTo>
                        <a:lnTo>
                          <a:pt x="28" y="26"/>
                        </a:lnTo>
                        <a:lnTo>
                          <a:pt x="21" y="33"/>
                        </a:lnTo>
                        <a:lnTo>
                          <a:pt x="16" y="40"/>
                        </a:lnTo>
                        <a:lnTo>
                          <a:pt x="11" y="48"/>
                        </a:lnTo>
                        <a:lnTo>
                          <a:pt x="8" y="55"/>
                        </a:lnTo>
                        <a:lnTo>
                          <a:pt x="5" y="64"/>
                        </a:lnTo>
                        <a:lnTo>
                          <a:pt x="2" y="73"/>
                        </a:lnTo>
                        <a:lnTo>
                          <a:pt x="1" y="82"/>
                        </a:lnTo>
                        <a:lnTo>
                          <a:pt x="0" y="91"/>
                        </a:lnTo>
                        <a:lnTo>
                          <a:pt x="1" y="101"/>
                        </a:lnTo>
                        <a:lnTo>
                          <a:pt x="2" y="110"/>
                        </a:lnTo>
                        <a:lnTo>
                          <a:pt x="5" y="119"/>
                        </a:lnTo>
                        <a:lnTo>
                          <a:pt x="8" y="126"/>
                        </a:lnTo>
                        <a:lnTo>
                          <a:pt x="11" y="134"/>
                        </a:lnTo>
                        <a:lnTo>
                          <a:pt x="16" y="142"/>
                        </a:lnTo>
                        <a:lnTo>
                          <a:pt x="21" y="150"/>
                        </a:lnTo>
                        <a:lnTo>
                          <a:pt x="28" y="155"/>
                        </a:lnTo>
                        <a:lnTo>
                          <a:pt x="34" y="162"/>
                        </a:lnTo>
                        <a:lnTo>
                          <a:pt x="41" y="166"/>
                        </a:lnTo>
                        <a:lnTo>
                          <a:pt x="49" y="172"/>
                        </a:lnTo>
                        <a:lnTo>
                          <a:pt x="57" y="175"/>
                        </a:lnTo>
                        <a:lnTo>
                          <a:pt x="65" y="178"/>
                        </a:lnTo>
                        <a:lnTo>
                          <a:pt x="73" y="181"/>
                        </a:lnTo>
                        <a:lnTo>
                          <a:pt x="82" y="182"/>
                        </a:lnTo>
                        <a:lnTo>
                          <a:pt x="92"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2" name="Freeform 102"/>
                  <p:cNvSpPr>
                    <a:spLocks/>
                  </p:cNvSpPr>
                  <p:nvPr/>
                </p:nvSpPr>
                <p:spPr bwMode="auto">
                  <a:xfrm>
                    <a:off x="6092290" y="6262758"/>
                    <a:ext cx="10422" cy="10422"/>
                  </a:xfrm>
                  <a:custGeom>
                    <a:avLst/>
                    <a:gdLst/>
                    <a:ahLst/>
                    <a:cxnLst>
                      <a:cxn ang="0">
                        <a:pos x="100" y="182"/>
                      </a:cxn>
                      <a:cxn ang="0">
                        <a:pos x="118" y="178"/>
                      </a:cxn>
                      <a:cxn ang="0">
                        <a:pos x="134" y="172"/>
                      </a:cxn>
                      <a:cxn ang="0">
                        <a:pos x="149" y="162"/>
                      </a:cxn>
                      <a:cxn ang="0">
                        <a:pos x="161" y="150"/>
                      </a:cxn>
                      <a:cxn ang="0">
                        <a:pos x="171" y="134"/>
                      </a:cxn>
                      <a:cxn ang="0">
                        <a:pos x="179" y="119"/>
                      </a:cxn>
                      <a:cxn ang="0">
                        <a:pos x="182" y="101"/>
                      </a:cxn>
                      <a:cxn ang="0">
                        <a:pos x="182" y="82"/>
                      </a:cxn>
                      <a:cxn ang="0">
                        <a:pos x="179" y="64"/>
                      </a:cxn>
                      <a:cxn ang="0">
                        <a:pos x="171" y="48"/>
                      </a:cxn>
                      <a:cxn ang="0">
                        <a:pos x="161" y="33"/>
                      </a:cxn>
                      <a:cxn ang="0">
                        <a:pos x="149" y="21"/>
                      </a:cxn>
                      <a:cxn ang="0">
                        <a:pos x="134" y="11"/>
                      </a:cxn>
                      <a:cxn ang="0">
                        <a:pos x="118" y="3"/>
                      </a:cxn>
                      <a:cxn ang="0">
                        <a:pos x="100" y="0"/>
                      </a:cxn>
                      <a:cxn ang="0">
                        <a:pos x="81" y="0"/>
                      </a:cxn>
                      <a:cxn ang="0">
                        <a:pos x="63" y="3"/>
                      </a:cxn>
                      <a:cxn ang="0">
                        <a:pos x="48" y="11"/>
                      </a:cxn>
                      <a:cxn ang="0">
                        <a:pos x="32" y="21"/>
                      </a:cxn>
                      <a:cxn ang="0">
                        <a:pos x="20" y="33"/>
                      </a:cxn>
                      <a:cxn ang="0">
                        <a:pos x="10" y="48"/>
                      </a:cxn>
                      <a:cxn ang="0">
                        <a:pos x="4" y="64"/>
                      </a:cxn>
                      <a:cxn ang="0">
                        <a:pos x="0" y="82"/>
                      </a:cxn>
                      <a:cxn ang="0">
                        <a:pos x="0" y="101"/>
                      </a:cxn>
                      <a:cxn ang="0">
                        <a:pos x="4" y="119"/>
                      </a:cxn>
                      <a:cxn ang="0">
                        <a:pos x="10" y="134"/>
                      </a:cxn>
                      <a:cxn ang="0">
                        <a:pos x="20" y="150"/>
                      </a:cxn>
                      <a:cxn ang="0">
                        <a:pos x="32" y="162"/>
                      </a:cxn>
                      <a:cxn ang="0">
                        <a:pos x="48" y="172"/>
                      </a:cxn>
                      <a:cxn ang="0">
                        <a:pos x="63" y="178"/>
                      </a:cxn>
                      <a:cxn ang="0">
                        <a:pos x="81" y="182"/>
                      </a:cxn>
                    </a:cxnLst>
                    <a:rect l="0" t="0" r="r" b="b"/>
                    <a:pathLst>
                      <a:path w="182" h="182">
                        <a:moveTo>
                          <a:pt x="91" y="182"/>
                        </a:moveTo>
                        <a:lnTo>
                          <a:pt x="100" y="182"/>
                        </a:lnTo>
                        <a:lnTo>
                          <a:pt x="109" y="181"/>
                        </a:lnTo>
                        <a:lnTo>
                          <a:pt x="118" y="178"/>
                        </a:lnTo>
                        <a:lnTo>
                          <a:pt x="127" y="175"/>
                        </a:lnTo>
                        <a:lnTo>
                          <a:pt x="134" y="172"/>
                        </a:lnTo>
                        <a:lnTo>
                          <a:pt x="142" y="166"/>
                        </a:lnTo>
                        <a:lnTo>
                          <a:pt x="149" y="162"/>
                        </a:lnTo>
                        <a:lnTo>
                          <a:pt x="155" y="155"/>
                        </a:lnTo>
                        <a:lnTo>
                          <a:pt x="161" y="150"/>
                        </a:lnTo>
                        <a:lnTo>
                          <a:pt x="167"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7" y="40"/>
                        </a:lnTo>
                        <a:lnTo>
                          <a:pt x="161" y="33"/>
                        </a:lnTo>
                        <a:lnTo>
                          <a:pt x="155" y="26"/>
                        </a:lnTo>
                        <a:lnTo>
                          <a:pt x="149" y="21"/>
                        </a:lnTo>
                        <a:lnTo>
                          <a:pt x="142" y="15"/>
                        </a:lnTo>
                        <a:lnTo>
                          <a:pt x="134" y="11"/>
                        </a:lnTo>
                        <a:lnTo>
                          <a:pt x="127" y="6"/>
                        </a:lnTo>
                        <a:lnTo>
                          <a:pt x="118" y="3"/>
                        </a:lnTo>
                        <a:lnTo>
                          <a:pt x="109" y="1"/>
                        </a:lnTo>
                        <a:lnTo>
                          <a:pt x="100" y="0"/>
                        </a:lnTo>
                        <a:lnTo>
                          <a:pt x="91" y="0"/>
                        </a:lnTo>
                        <a:lnTo>
                          <a:pt x="81" y="0"/>
                        </a:lnTo>
                        <a:lnTo>
                          <a:pt x="72" y="1"/>
                        </a:lnTo>
                        <a:lnTo>
                          <a:pt x="63" y="3"/>
                        </a:lnTo>
                        <a:lnTo>
                          <a:pt x="56" y="6"/>
                        </a:lnTo>
                        <a:lnTo>
                          <a:pt x="48" y="11"/>
                        </a:lnTo>
                        <a:lnTo>
                          <a:pt x="40" y="15"/>
                        </a:lnTo>
                        <a:lnTo>
                          <a:pt x="32" y="21"/>
                        </a:lnTo>
                        <a:lnTo>
                          <a:pt x="27" y="26"/>
                        </a:lnTo>
                        <a:lnTo>
                          <a:pt x="20" y="33"/>
                        </a:lnTo>
                        <a:lnTo>
                          <a:pt x="16" y="40"/>
                        </a:lnTo>
                        <a:lnTo>
                          <a:pt x="10" y="48"/>
                        </a:lnTo>
                        <a:lnTo>
                          <a:pt x="7" y="55"/>
                        </a:lnTo>
                        <a:lnTo>
                          <a:pt x="4" y="64"/>
                        </a:lnTo>
                        <a:lnTo>
                          <a:pt x="1" y="73"/>
                        </a:lnTo>
                        <a:lnTo>
                          <a:pt x="0" y="82"/>
                        </a:lnTo>
                        <a:lnTo>
                          <a:pt x="0" y="91"/>
                        </a:lnTo>
                        <a:lnTo>
                          <a:pt x="0" y="101"/>
                        </a:lnTo>
                        <a:lnTo>
                          <a:pt x="1" y="110"/>
                        </a:lnTo>
                        <a:lnTo>
                          <a:pt x="4" y="119"/>
                        </a:lnTo>
                        <a:lnTo>
                          <a:pt x="7" y="126"/>
                        </a:lnTo>
                        <a:lnTo>
                          <a:pt x="10" y="134"/>
                        </a:lnTo>
                        <a:lnTo>
                          <a:pt x="16" y="142"/>
                        </a:lnTo>
                        <a:lnTo>
                          <a:pt x="20" y="150"/>
                        </a:lnTo>
                        <a:lnTo>
                          <a:pt x="27" y="155"/>
                        </a:lnTo>
                        <a:lnTo>
                          <a:pt x="32" y="162"/>
                        </a:lnTo>
                        <a:lnTo>
                          <a:pt x="40" y="166"/>
                        </a:lnTo>
                        <a:lnTo>
                          <a:pt x="48" y="172"/>
                        </a:lnTo>
                        <a:lnTo>
                          <a:pt x="56" y="175"/>
                        </a:lnTo>
                        <a:lnTo>
                          <a:pt x="63" y="178"/>
                        </a:lnTo>
                        <a:lnTo>
                          <a:pt x="72" y="181"/>
                        </a:lnTo>
                        <a:lnTo>
                          <a:pt x="81"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3" name="Freeform 103"/>
                  <p:cNvSpPr>
                    <a:spLocks/>
                  </p:cNvSpPr>
                  <p:nvPr/>
                </p:nvSpPr>
                <p:spPr bwMode="auto">
                  <a:xfrm>
                    <a:off x="6106765" y="6262758"/>
                    <a:ext cx="11001" cy="10422"/>
                  </a:xfrm>
                  <a:custGeom>
                    <a:avLst/>
                    <a:gdLst/>
                    <a:ahLst/>
                    <a:cxnLst>
                      <a:cxn ang="0">
                        <a:pos x="100" y="182"/>
                      </a:cxn>
                      <a:cxn ang="0">
                        <a:pos x="118" y="178"/>
                      </a:cxn>
                      <a:cxn ang="0">
                        <a:pos x="134" y="172"/>
                      </a:cxn>
                      <a:cxn ang="0">
                        <a:pos x="149" y="162"/>
                      </a:cxn>
                      <a:cxn ang="0">
                        <a:pos x="162" y="150"/>
                      </a:cxn>
                      <a:cxn ang="0">
                        <a:pos x="171" y="134"/>
                      </a:cxn>
                      <a:cxn ang="0">
                        <a:pos x="179" y="119"/>
                      </a:cxn>
                      <a:cxn ang="0">
                        <a:pos x="182" y="101"/>
                      </a:cxn>
                      <a:cxn ang="0">
                        <a:pos x="182" y="82"/>
                      </a:cxn>
                      <a:cxn ang="0">
                        <a:pos x="179" y="64"/>
                      </a:cxn>
                      <a:cxn ang="0">
                        <a:pos x="171" y="48"/>
                      </a:cxn>
                      <a:cxn ang="0">
                        <a:pos x="162" y="33"/>
                      </a:cxn>
                      <a:cxn ang="0">
                        <a:pos x="149" y="21"/>
                      </a:cxn>
                      <a:cxn ang="0">
                        <a:pos x="134" y="11"/>
                      </a:cxn>
                      <a:cxn ang="0">
                        <a:pos x="118" y="3"/>
                      </a:cxn>
                      <a:cxn ang="0">
                        <a:pos x="100" y="0"/>
                      </a:cxn>
                      <a:cxn ang="0">
                        <a:pos x="82" y="0"/>
                      </a:cxn>
                      <a:cxn ang="0">
                        <a:pos x="64" y="3"/>
                      </a:cxn>
                      <a:cxn ang="0">
                        <a:pos x="48" y="11"/>
                      </a:cxn>
                      <a:cxn ang="0">
                        <a:pos x="33" y="21"/>
                      </a:cxn>
                      <a:cxn ang="0">
                        <a:pos x="20" y="33"/>
                      </a:cxn>
                      <a:cxn ang="0">
                        <a:pos x="11" y="48"/>
                      </a:cxn>
                      <a:cxn ang="0">
                        <a:pos x="3" y="64"/>
                      </a:cxn>
                      <a:cxn ang="0">
                        <a:pos x="0" y="82"/>
                      </a:cxn>
                      <a:cxn ang="0">
                        <a:pos x="0" y="101"/>
                      </a:cxn>
                      <a:cxn ang="0">
                        <a:pos x="3" y="119"/>
                      </a:cxn>
                      <a:cxn ang="0">
                        <a:pos x="11" y="134"/>
                      </a:cxn>
                      <a:cxn ang="0">
                        <a:pos x="20" y="150"/>
                      </a:cxn>
                      <a:cxn ang="0">
                        <a:pos x="33" y="162"/>
                      </a:cxn>
                      <a:cxn ang="0">
                        <a:pos x="48" y="172"/>
                      </a:cxn>
                      <a:cxn ang="0">
                        <a:pos x="64" y="178"/>
                      </a:cxn>
                      <a:cxn ang="0">
                        <a:pos x="82" y="182"/>
                      </a:cxn>
                    </a:cxnLst>
                    <a:rect l="0" t="0" r="r" b="b"/>
                    <a:pathLst>
                      <a:path w="182" h="182">
                        <a:moveTo>
                          <a:pt x="91" y="182"/>
                        </a:moveTo>
                        <a:lnTo>
                          <a:pt x="100" y="182"/>
                        </a:lnTo>
                        <a:lnTo>
                          <a:pt x="110" y="181"/>
                        </a:lnTo>
                        <a:lnTo>
                          <a:pt x="118" y="178"/>
                        </a:lnTo>
                        <a:lnTo>
                          <a:pt x="126" y="175"/>
                        </a:lnTo>
                        <a:lnTo>
                          <a:pt x="134" y="172"/>
                        </a:lnTo>
                        <a:lnTo>
                          <a:pt x="142" y="166"/>
                        </a:lnTo>
                        <a:lnTo>
                          <a:pt x="149" y="162"/>
                        </a:lnTo>
                        <a:lnTo>
                          <a:pt x="155" y="155"/>
                        </a:lnTo>
                        <a:lnTo>
                          <a:pt x="162" y="150"/>
                        </a:lnTo>
                        <a:lnTo>
                          <a:pt x="166" y="142"/>
                        </a:lnTo>
                        <a:lnTo>
                          <a:pt x="171" y="134"/>
                        </a:lnTo>
                        <a:lnTo>
                          <a:pt x="175" y="126"/>
                        </a:lnTo>
                        <a:lnTo>
                          <a:pt x="179" y="119"/>
                        </a:lnTo>
                        <a:lnTo>
                          <a:pt x="181" y="110"/>
                        </a:lnTo>
                        <a:lnTo>
                          <a:pt x="182" y="101"/>
                        </a:lnTo>
                        <a:lnTo>
                          <a:pt x="182" y="91"/>
                        </a:lnTo>
                        <a:lnTo>
                          <a:pt x="182" y="82"/>
                        </a:lnTo>
                        <a:lnTo>
                          <a:pt x="181" y="73"/>
                        </a:lnTo>
                        <a:lnTo>
                          <a:pt x="179" y="64"/>
                        </a:lnTo>
                        <a:lnTo>
                          <a:pt x="175" y="55"/>
                        </a:lnTo>
                        <a:lnTo>
                          <a:pt x="171" y="48"/>
                        </a:lnTo>
                        <a:lnTo>
                          <a:pt x="166" y="40"/>
                        </a:lnTo>
                        <a:lnTo>
                          <a:pt x="162" y="33"/>
                        </a:lnTo>
                        <a:lnTo>
                          <a:pt x="155" y="26"/>
                        </a:lnTo>
                        <a:lnTo>
                          <a:pt x="149" y="21"/>
                        </a:lnTo>
                        <a:lnTo>
                          <a:pt x="142" y="15"/>
                        </a:lnTo>
                        <a:lnTo>
                          <a:pt x="134" y="11"/>
                        </a:lnTo>
                        <a:lnTo>
                          <a:pt x="126" y="6"/>
                        </a:lnTo>
                        <a:lnTo>
                          <a:pt x="118" y="3"/>
                        </a:lnTo>
                        <a:lnTo>
                          <a:pt x="110" y="1"/>
                        </a:lnTo>
                        <a:lnTo>
                          <a:pt x="100" y="0"/>
                        </a:lnTo>
                        <a:lnTo>
                          <a:pt x="91" y="0"/>
                        </a:lnTo>
                        <a:lnTo>
                          <a:pt x="82" y="0"/>
                        </a:lnTo>
                        <a:lnTo>
                          <a:pt x="72" y="1"/>
                        </a:lnTo>
                        <a:lnTo>
                          <a:pt x="64" y="3"/>
                        </a:lnTo>
                        <a:lnTo>
                          <a:pt x="55" y="6"/>
                        </a:lnTo>
                        <a:lnTo>
                          <a:pt x="48" y="11"/>
                        </a:lnTo>
                        <a:lnTo>
                          <a:pt x="40" y="15"/>
                        </a:lnTo>
                        <a:lnTo>
                          <a:pt x="33" y="21"/>
                        </a:lnTo>
                        <a:lnTo>
                          <a:pt x="27" y="26"/>
                        </a:lnTo>
                        <a:lnTo>
                          <a:pt x="20" y="33"/>
                        </a:lnTo>
                        <a:lnTo>
                          <a:pt x="16" y="40"/>
                        </a:lnTo>
                        <a:lnTo>
                          <a:pt x="11" y="48"/>
                        </a:lnTo>
                        <a:lnTo>
                          <a:pt x="7" y="55"/>
                        </a:lnTo>
                        <a:lnTo>
                          <a:pt x="3" y="64"/>
                        </a:lnTo>
                        <a:lnTo>
                          <a:pt x="1" y="73"/>
                        </a:lnTo>
                        <a:lnTo>
                          <a:pt x="0" y="82"/>
                        </a:lnTo>
                        <a:lnTo>
                          <a:pt x="0" y="91"/>
                        </a:lnTo>
                        <a:lnTo>
                          <a:pt x="0" y="101"/>
                        </a:lnTo>
                        <a:lnTo>
                          <a:pt x="1" y="110"/>
                        </a:lnTo>
                        <a:lnTo>
                          <a:pt x="3" y="119"/>
                        </a:lnTo>
                        <a:lnTo>
                          <a:pt x="7" y="126"/>
                        </a:lnTo>
                        <a:lnTo>
                          <a:pt x="11" y="134"/>
                        </a:lnTo>
                        <a:lnTo>
                          <a:pt x="16" y="142"/>
                        </a:lnTo>
                        <a:lnTo>
                          <a:pt x="20" y="150"/>
                        </a:lnTo>
                        <a:lnTo>
                          <a:pt x="27" y="155"/>
                        </a:lnTo>
                        <a:lnTo>
                          <a:pt x="33" y="162"/>
                        </a:lnTo>
                        <a:lnTo>
                          <a:pt x="40" y="166"/>
                        </a:lnTo>
                        <a:lnTo>
                          <a:pt x="48" y="172"/>
                        </a:lnTo>
                        <a:lnTo>
                          <a:pt x="55" y="175"/>
                        </a:lnTo>
                        <a:lnTo>
                          <a:pt x="64" y="178"/>
                        </a:lnTo>
                        <a:lnTo>
                          <a:pt x="72"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4" name="Freeform 104"/>
                  <p:cNvSpPr>
                    <a:spLocks/>
                  </p:cNvSpPr>
                  <p:nvPr/>
                </p:nvSpPr>
                <p:spPr bwMode="auto">
                  <a:xfrm>
                    <a:off x="6121819" y="6262758"/>
                    <a:ext cx="10422" cy="10422"/>
                  </a:xfrm>
                  <a:custGeom>
                    <a:avLst/>
                    <a:gdLst/>
                    <a:ahLst/>
                    <a:cxnLst>
                      <a:cxn ang="0">
                        <a:pos x="101" y="182"/>
                      </a:cxn>
                      <a:cxn ang="0">
                        <a:pos x="118" y="178"/>
                      </a:cxn>
                      <a:cxn ang="0">
                        <a:pos x="134" y="172"/>
                      </a:cxn>
                      <a:cxn ang="0">
                        <a:pos x="148" y="162"/>
                      </a:cxn>
                      <a:cxn ang="0">
                        <a:pos x="162" y="150"/>
                      </a:cxn>
                      <a:cxn ang="0">
                        <a:pos x="172" y="134"/>
                      </a:cxn>
                      <a:cxn ang="0">
                        <a:pos x="178" y="119"/>
                      </a:cxn>
                      <a:cxn ang="0">
                        <a:pos x="182" y="101"/>
                      </a:cxn>
                      <a:cxn ang="0">
                        <a:pos x="182" y="82"/>
                      </a:cxn>
                      <a:cxn ang="0">
                        <a:pos x="178" y="64"/>
                      </a:cxn>
                      <a:cxn ang="0">
                        <a:pos x="172" y="48"/>
                      </a:cxn>
                      <a:cxn ang="0">
                        <a:pos x="162" y="33"/>
                      </a:cxn>
                      <a:cxn ang="0">
                        <a:pos x="148" y="21"/>
                      </a:cxn>
                      <a:cxn ang="0">
                        <a:pos x="134" y="11"/>
                      </a:cxn>
                      <a:cxn ang="0">
                        <a:pos x="118" y="3"/>
                      </a:cxn>
                      <a:cxn ang="0">
                        <a:pos x="101" y="0"/>
                      </a:cxn>
                      <a:cxn ang="0">
                        <a:pos x="82" y="0"/>
                      </a:cxn>
                      <a:cxn ang="0">
                        <a:pos x="64" y="3"/>
                      </a:cxn>
                      <a:cxn ang="0">
                        <a:pos x="48" y="11"/>
                      </a:cxn>
                      <a:cxn ang="0">
                        <a:pos x="33" y="21"/>
                      </a:cxn>
                      <a:cxn ang="0">
                        <a:pos x="21" y="33"/>
                      </a:cxn>
                      <a:cxn ang="0">
                        <a:pos x="11" y="48"/>
                      </a:cxn>
                      <a:cxn ang="0">
                        <a:pos x="3" y="64"/>
                      </a:cxn>
                      <a:cxn ang="0">
                        <a:pos x="0" y="82"/>
                      </a:cxn>
                      <a:cxn ang="0">
                        <a:pos x="0" y="101"/>
                      </a:cxn>
                      <a:cxn ang="0">
                        <a:pos x="3" y="119"/>
                      </a:cxn>
                      <a:cxn ang="0">
                        <a:pos x="11" y="134"/>
                      </a:cxn>
                      <a:cxn ang="0">
                        <a:pos x="21" y="150"/>
                      </a:cxn>
                      <a:cxn ang="0">
                        <a:pos x="33" y="162"/>
                      </a:cxn>
                      <a:cxn ang="0">
                        <a:pos x="48" y="172"/>
                      </a:cxn>
                      <a:cxn ang="0">
                        <a:pos x="64" y="178"/>
                      </a:cxn>
                      <a:cxn ang="0">
                        <a:pos x="82" y="182"/>
                      </a:cxn>
                    </a:cxnLst>
                    <a:rect l="0" t="0" r="r" b="b"/>
                    <a:pathLst>
                      <a:path w="183" h="182">
                        <a:moveTo>
                          <a:pt x="91" y="182"/>
                        </a:moveTo>
                        <a:lnTo>
                          <a:pt x="101" y="182"/>
                        </a:lnTo>
                        <a:lnTo>
                          <a:pt x="110" y="181"/>
                        </a:lnTo>
                        <a:lnTo>
                          <a:pt x="118" y="178"/>
                        </a:lnTo>
                        <a:lnTo>
                          <a:pt x="126" y="175"/>
                        </a:lnTo>
                        <a:lnTo>
                          <a:pt x="134" y="172"/>
                        </a:lnTo>
                        <a:lnTo>
                          <a:pt x="142" y="166"/>
                        </a:lnTo>
                        <a:lnTo>
                          <a:pt x="148" y="162"/>
                        </a:lnTo>
                        <a:lnTo>
                          <a:pt x="155" y="155"/>
                        </a:lnTo>
                        <a:lnTo>
                          <a:pt x="162" y="150"/>
                        </a:lnTo>
                        <a:lnTo>
                          <a:pt x="166" y="142"/>
                        </a:lnTo>
                        <a:lnTo>
                          <a:pt x="172" y="134"/>
                        </a:lnTo>
                        <a:lnTo>
                          <a:pt x="175" y="126"/>
                        </a:lnTo>
                        <a:lnTo>
                          <a:pt x="178" y="119"/>
                        </a:lnTo>
                        <a:lnTo>
                          <a:pt x="181" y="110"/>
                        </a:lnTo>
                        <a:lnTo>
                          <a:pt x="182" y="101"/>
                        </a:lnTo>
                        <a:lnTo>
                          <a:pt x="183" y="91"/>
                        </a:lnTo>
                        <a:lnTo>
                          <a:pt x="182" y="82"/>
                        </a:lnTo>
                        <a:lnTo>
                          <a:pt x="181" y="73"/>
                        </a:lnTo>
                        <a:lnTo>
                          <a:pt x="178" y="64"/>
                        </a:lnTo>
                        <a:lnTo>
                          <a:pt x="175" y="55"/>
                        </a:lnTo>
                        <a:lnTo>
                          <a:pt x="172" y="48"/>
                        </a:lnTo>
                        <a:lnTo>
                          <a:pt x="166" y="40"/>
                        </a:lnTo>
                        <a:lnTo>
                          <a:pt x="162" y="33"/>
                        </a:lnTo>
                        <a:lnTo>
                          <a:pt x="155" y="26"/>
                        </a:lnTo>
                        <a:lnTo>
                          <a:pt x="148" y="21"/>
                        </a:lnTo>
                        <a:lnTo>
                          <a:pt x="142" y="15"/>
                        </a:lnTo>
                        <a:lnTo>
                          <a:pt x="134" y="11"/>
                        </a:lnTo>
                        <a:lnTo>
                          <a:pt x="126" y="6"/>
                        </a:lnTo>
                        <a:lnTo>
                          <a:pt x="118" y="3"/>
                        </a:lnTo>
                        <a:lnTo>
                          <a:pt x="110" y="1"/>
                        </a:lnTo>
                        <a:lnTo>
                          <a:pt x="101" y="0"/>
                        </a:lnTo>
                        <a:lnTo>
                          <a:pt x="91" y="0"/>
                        </a:lnTo>
                        <a:lnTo>
                          <a:pt x="82" y="0"/>
                        </a:lnTo>
                        <a:lnTo>
                          <a:pt x="73" y="1"/>
                        </a:lnTo>
                        <a:lnTo>
                          <a:pt x="64" y="3"/>
                        </a:lnTo>
                        <a:lnTo>
                          <a:pt x="55" y="6"/>
                        </a:lnTo>
                        <a:lnTo>
                          <a:pt x="48" y="11"/>
                        </a:lnTo>
                        <a:lnTo>
                          <a:pt x="40" y="15"/>
                        </a:lnTo>
                        <a:lnTo>
                          <a:pt x="33" y="21"/>
                        </a:lnTo>
                        <a:lnTo>
                          <a:pt x="26" y="26"/>
                        </a:lnTo>
                        <a:lnTo>
                          <a:pt x="21" y="33"/>
                        </a:lnTo>
                        <a:lnTo>
                          <a:pt x="15" y="40"/>
                        </a:lnTo>
                        <a:lnTo>
                          <a:pt x="11" y="48"/>
                        </a:lnTo>
                        <a:lnTo>
                          <a:pt x="6" y="55"/>
                        </a:lnTo>
                        <a:lnTo>
                          <a:pt x="3" y="64"/>
                        </a:lnTo>
                        <a:lnTo>
                          <a:pt x="1" y="73"/>
                        </a:lnTo>
                        <a:lnTo>
                          <a:pt x="0" y="82"/>
                        </a:lnTo>
                        <a:lnTo>
                          <a:pt x="0" y="91"/>
                        </a:lnTo>
                        <a:lnTo>
                          <a:pt x="0" y="101"/>
                        </a:lnTo>
                        <a:lnTo>
                          <a:pt x="1" y="110"/>
                        </a:lnTo>
                        <a:lnTo>
                          <a:pt x="3" y="119"/>
                        </a:lnTo>
                        <a:lnTo>
                          <a:pt x="6" y="126"/>
                        </a:lnTo>
                        <a:lnTo>
                          <a:pt x="11" y="134"/>
                        </a:lnTo>
                        <a:lnTo>
                          <a:pt x="15" y="142"/>
                        </a:lnTo>
                        <a:lnTo>
                          <a:pt x="21" y="150"/>
                        </a:lnTo>
                        <a:lnTo>
                          <a:pt x="26" y="155"/>
                        </a:lnTo>
                        <a:lnTo>
                          <a:pt x="33" y="162"/>
                        </a:lnTo>
                        <a:lnTo>
                          <a:pt x="40" y="166"/>
                        </a:lnTo>
                        <a:lnTo>
                          <a:pt x="48" y="172"/>
                        </a:lnTo>
                        <a:lnTo>
                          <a:pt x="55" y="175"/>
                        </a:lnTo>
                        <a:lnTo>
                          <a:pt x="64" y="178"/>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5" name="Freeform 105"/>
                  <p:cNvSpPr>
                    <a:spLocks/>
                  </p:cNvSpPr>
                  <p:nvPr/>
                </p:nvSpPr>
                <p:spPr bwMode="auto">
                  <a:xfrm>
                    <a:off x="6136294" y="6262758"/>
                    <a:ext cx="10422" cy="10422"/>
                  </a:xfrm>
                  <a:custGeom>
                    <a:avLst/>
                    <a:gdLst/>
                    <a:ahLst/>
                    <a:cxnLst>
                      <a:cxn ang="0">
                        <a:pos x="101" y="182"/>
                      </a:cxn>
                      <a:cxn ang="0">
                        <a:pos x="118" y="178"/>
                      </a:cxn>
                      <a:cxn ang="0">
                        <a:pos x="134" y="172"/>
                      </a:cxn>
                      <a:cxn ang="0">
                        <a:pos x="149" y="162"/>
                      </a:cxn>
                      <a:cxn ang="0">
                        <a:pos x="162" y="150"/>
                      </a:cxn>
                      <a:cxn ang="0">
                        <a:pos x="172" y="134"/>
                      </a:cxn>
                      <a:cxn ang="0">
                        <a:pos x="178" y="119"/>
                      </a:cxn>
                      <a:cxn ang="0">
                        <a:pos x="182" y="101"/>
                      </a:cxn>
                      <a:cxn ang="0">
                        <a:pos x="182" y="82"/>
                      </a:cxn>
                      <a:cxn ang="0">
                        <a:pos x="178" y="64"/>
                      </a:cxn>
                      <a:cxn ang="0">
                        <a:pos x="172" y="48"/>
                      </a:cxn>
                      <a:cxn ang="0">
                        <a:pos x="162" y="33"/>
                      </a:cxn>
                      <a:cxn ang="0">
                        <a:pos x="149" y="21"/>
                      </a:cxn>
                      <a:cxn ang="0">
                        <a:pos x="134" y="11"/>
                      </a:cxn>
                      <a:cxn ang="0">
                        <a:pos x="118" y="3"/>
                      </a:cxn>
                      <a:cxn ang="0">
                        <a:pos x="101" y="0"/>
                      </a:cxn>
                      <a:cxn ang="0">
                        <a:pos x="82" y="0"/>
                      </a:cxn>
                      <a:cxn ang="0">
                        <a:pos x="64" y="3"/>
                      </a:cxn>
                      <a:cxn ang="0">
                        <a:pos x="47" y="11"/>
                      </a:cxn>
                      <a:cxn ang="0">
                        <a:pos x="33" y="21"/>
                      </a:cxn>
                      <a:cxn ang="0">
                        <a:pos x="21" y="33"/>
                      </a:cxn>
                      <a:cxn ang="0">
                        <a:pos x="11" y="48"/>
                      </a:cxn>
                      <a:cxn ang="0">
                        <a:pos x="4" y="64"/>
                      </a:cxn>
                      <a:cxn ang="0">
                        <a:pos x="0" y="82"/>
                      </a:cxn>
                      <a:cxn ang="0">
                        <a:pos x="0" y="101"/>
                      </a:cxn>
                      <a:cxn ang="0">
                        <a:pos x="4" y="119"/>
                      </a:cxn>
                      <a:cxn ang="0">
                        <a:pos x="11" y="134"/>
                      </a:cxn>
                      <a:cxn ang="0">
                        <a:pos x="21" y="150"/>
                      </a:cxn>
                      <a:cxn ang="0">
                        <a:pos x="33" y="162"/>
                      </a:cxn>
                      <a:cxn ang="0">
                        <a:pos x="47" y="172"/>
                      </a:cxn>
                      <a:cxn ang="0">
                        <a:pos x="64" y="178"/>
                      </a:cxn>
                      <a:cxn ang="0">
                        <a:pos x="82" y="182"/>
                      </a:cxn>
                    </a:cxnLst>
                    <a:rect l="0" t="0" r="r" b="b"/>
                    <a:pathLst>
                      <a:path w="183" h="182">
                        <a:moveTo>
                          <a:pt x="91" y="182"/>
                        </a:moveTo>
                        <a:lnTo>
                          <a:pt x="101" y="182"/>
                        </a:lnTo>
                        <a:lnTo>
                          <a:pt x="109" y="181"/>
                        </a:lnTo>
                        <a:lnTo>
                          <a:pt x="118" y="178"/>
                        </a:lnTo>
                        <a:lnTo>
                          <a:pt x="126" y="175"/>
                        </a:lnTo>
                        <a:lnTo>
                          <a:pt x="134" y="172"/>
                        </a:lnTo>
                        <a:lnTo>
                          <a:pt x="142" y="166"/>
                        </a:lnTo>
                        <a:lnTo>
                          <a:pt x="149" y="162"/>
                        </a:lnTo>
                        <a:lnTo>
                          <a:pt x="156" y="155"/>
                        </a:lnTo>
                        <a:lnTo>
                          <a:pt x="162" y="150"/>
                        </a:lnTo>
                        <a:lnTo>
                          <a:pt x="167" y="142"/>
                        </a:lnTo>
                        <a:lnTo>
                          <a:pt x="172" y="134"/>
                        </a:lnTo>
                        <a:lnTo>
                          <a:pt x="175" y="126"/>
                        </a:lnTo>
                        <a:lnTo>
                          <a:pt x="178" y="119"/>
                        </a:lnTo>
                        <a:lnTo>
                          <a:pt x="180" y="110"/>
                        </a:lnTo>
                        <a:lnTo>
                          <a:pt x="182" y="101"/>
                        </a:lnTo>
                        <a:lnTo>
                          <a:pt x="183" y="91"/>
                        </a:lnTo>
                        <a:lnTo>
                          <a:pt x="182" y="82"/>
                        </a:lnTo>
                        <a:lnTo>
                          <a:pt x="180" y="73"/>
                        </a:lnTo>
                        <a:lnTo>
                          <a:pt x="178" y="64"/>
                        </a:lnTo>
                        <a:lnTo>
                          <a:pt x="175" y="55"/>
                        </a:lnTo>
                        <a:lnTo>
                          <a:pt x="172" y="48"/>
                        </a:lnTo>
                        <a:lnTo>
                          <a:pt x="167" y="40"/>
                        </a:lnTo>
                        <a:lnTo>
                          <a:pt x="162" y="33"/>
                        </a:lnTo>
                        <a:lnTo>
                          <a:pt x="156" y="26"/>
                        </a:lnTo>
                        <a:lnTo>
                          <a:pt x="149" y="21"/>
                        </a:lnTo>
                        <a:lnTo>
                          <a:pt x="142" y="15"/>
                        </a:lnTo>
                        <a:lnTo>
                          <a:pt x="134" y="11"/>
                        </a:lnTo>
                        <a:lnTo>
                          <a:pt x="126" y="6"/>
                        </a:lnTo>
                        <a:lnTo>
                          <a:pt x="118" y="3"/>
                        </a:lnTo>
                        <a:lnTo>
                          <a:pt x="109" y="1"/>
                        </a:lnTo>
                        <a:lnTo>
                          <a:pt x="101" y="0"/>
                        </a:lnTo>
                        <a:lnTo>
                          <a:pt x="91" y="0"/>
                        </a:lnTo>
                        <a:lnTo>
                          <a:pt x="82" y="0"/>
                        </a:lnTo>
                        <a:lnTo>
                          <a:pt x="73" y="1"/>
                        </a:lnTo>
                        <a:lnTo>
                          <a:pt x="64" y="3"/>
                        </a:lnTo>
                        <a:lnTo>
                          <a:pt x="55" y="6"/>
                        </a:lnTo>
                        <a:lnTo>
                          <a:pt x="47" y="11"/>
                        </a:lnTo>
                        <a:lnTo>
                          <a:pt x="40" y="15"/>
                        </a:lnTo>
                        <a:lnTo>
                          <a:pt x="33" y="21"/>
                        </a:lnTo>
                        <a:lnTo>
                          <a:pt x="26" y="26"/>
                        </a:lnTo>
                        <a:lnTo>
                          <a:pt x="21" y="33"/>
                        </a:lnTo>
                        <a:lnTo>
                          <a:pt x="15" y="40"/>
                        </a:lnTo>
                        <a:lnTo>
                          <a:pt x="11" y="48"/>
                        </a:lnTo>
                        <a:lnTo>
                          <a:pt x="6" y="55"/>
                        </a:lnTo>
                        <a:lnTo>
                          <a:pt x="4" y="64"/>
                        </a:lnTo>
                        <a:lnTo>
                          <a:pt x="2" y="73"/>
                        </a:lnTo>
                        <a:lnTo>
                          <a:pt x="0" y="82"/>
                        </a:lnTo>
                        <a:lnTo>
                          <a:pt x="0" y="91"/>
                        </a:lnTo>
                        <a:lnTo>
                          <a:pt x="0" y="101"/>
                        </a:lnTo>
                        <a:lnTo>
                          <a:pt x="2" y="110"/>
                        </a:lnTo>
                        <a:lnTo>
                          <a:pt x="4" y="119"/>
                        </a:lnTo>
                        <a:lnTo>
                          <a:pt x="6" y="126"/>
                        </a:lnTo>
                        <a:lnTo>
                          <a:pt x="11" y="134"/>
                        </a:lnTo>
                        <a:lnTo>
                          <a:pt x="15" y="142"/>
                        </a:lnTo>
                        <a:lnTo>
                          <a:pt x="21" y="150"/>
                        </a:lnTo>
                        <a:lnTo>
                          <a:pt x="26" y="155"/>
                        </a:lnTo>
                        <a:lnTo>
                          <a:pt x="33" y="162"/>
                        </a:lnTo>
                        <a:lnTo>
                          <a:pt x="40" y="166"/>
                        </a:lnTo>
                        <a:lnTo>
                          <a:pt x="47" y="172"/>
                        </a:lnTo>
                        <a:lnTo>
                          <a:pt x="55" y="175"/>
                        </a:lnTo>
                        <a:lnTo>
                          <a:pt x="64" y="178"/>
                        </a:lnTo>
                        <a:lnTo>
                          <a:pt x="73" y="181"/>
                        </a:lnTo>
                        <a:lnTo>
                          <a:pt x="82" y="182"/>
                        </a:lnTo>
                        <a:lnTo>
                          <a:pt x="91" y="182"/>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6" name="Freeform 106"/>
                  <p:cNvSpPr>
                    <a:spLocks/>
                  </p:cNvSpPr>
                  <p:nvPr/>
                </p:nvSpPr>
                <p:spPr bwMode="auto">
                  <a:xfrm>
                    <a:off x="6302468" y="5919988"/>
                    <a:ext cx="74112" cy="12159"/>
                  </a:xfrm>
                  <a:custGeom>
                    <a:avLst/>
                    <a:gdLst/>
                    <a:ahLst/>
                    <a:cxnLst>
                      <a:cxn ang="0">
                        <a:pos x="1170" y="0"/>
                      </a:cxn>
                      <a:cxn ang="0">
                        <a:pos x="1192" y="2"/>
                      </a:cxn>
                      <a:cxn ang="0">
                        <a:pos x="1212" y="9"/>
                      </a:cxn>
                      <a:cxn ang="0">
                        <a:pos x="1231" y="19"/>
                      </a:cxn>
                      <a:cxn ang="0">
                        <a:pos x="1246" y="32"/>
                      </a:cxn>
                      <a:cxn ang="0">
                        <a:pos x="1259" y="48"/>
                      </a:cxn>
                      <a:cxn ang="0">
                        <a:pos x="1271" y="67"/>
                      </a:cxn>
                      <a:cxn ang="0">
                        <a:pos x="1276" y="87"/>
                      </a:cxn>
                      <a:cxn ang="0">
                        <a:pos x="1278" y="109"/>
                      </a:cxn>
                      <a:cxn ang="0">
                        <a:pos x="1276" y="131"/>
                      </a:cxn>
                      <a:cxn ang="0">
                        <a:pos x="1271" y="151"/>
                      </a:cxn>
                      <a:cxn ang="0">
                        <a:pos x="1259" y="170"/>
                      </a:cxn>
                      <a:cxn ang="0">
                        <a:pos x="1246" y="187"/>
                      </a:cxn>
                      <a:cxn ang="0">
                        <a:pos x="1231" y="200"/>
                      </a:cxn>
                      <a:cxn ang="0">
                        <a:pos x="1212" y="210"/>
                      </a:cxn>
                      <a:cxn ang="0">
                        <a:pos x="1192" y="215"/>
                      </a:cxn>
                      <a:cxn ang="0">
                        <a:pos x="1170" y="218"/>
                      </a:cxn>
                      <a:cxn ang="0">
                        <a:pos x="97" y="218"/>
                      </a:cxn>
                      <a:cxn ang="0">
                        <a:pos x="76" y="213"/>
                      </a:cxn>
                      <a:cxn ang="0">
                        <a:pos x="56" y="204"/>
                      </a:cxn>
                      <a:cxn ang="0">
                        <a:pos x="40" y="193"/>
                      </a:cxn>
                      <a:cxn ang="0">
                        <a:pos x="24" y="179"/>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2"/>
                        </a:lnTo>
                        <a:lnTo>
                          <a:pt x="1202" y="5"/>
                        </a:lnTo>
                        <a:lnTo>
                          <a:pt x="1212" y="9"/>
                        </a:lnTo>
                        <a:lnTo>
                          <a:pt x="1222" y="14"/>
                        </a:lnTo>
                        <a:lnTo>
                          <a:pt x="1231" y="19"/>
                        </a:lnTo>
                        <a:lnTo>
                          <a:pt x="1238" y="25"/>
                        </a:lnTo>
                        <a:lnTo>
                          <a:pt x="1246" y="32"/>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9"/>
                        </a:lnTo>
                        <a:lnTo>
                          <a:pt x="1246" y="187"/>
                        </a:lnTo>
                        <a:lnTo>
                          <a:pt x="1238" y="193"/>
                        </a:lnTo>
                        <a:lnTo>
                          <a:pt x="1231" y="200"/>
                        </a:lnTo>
                        <a:lnTo>
                          <a:pt x="1222" y="204"/>
                        </a:lnTo>
                        <a:lnTo>
                          <a:pt x="1212" y="210"/>
                        </a:lnTo>
                        <a:lnTo>
                          <a:pt x="1202" y="213"/>
                        </a:lnTo>
                        <a:lnTo>
                          <a:pt x="1192" y="215"/>
                        </a:lnTo>
                        <a:lnTo>
                          <a:pt x="1181" y="218"/>
                        </a:lnTo>
                        <a:lnTo>
                          <a:pt x="1170" y="218"/>
                        </a:lnTo>
                        <a:lnTo>
                          <a:pt x="108" y="218"/>
                        </a:lnTo>
                        <a:lnTo>
                          <a:pt x="97" y="218"/>
                        </a:lnTo>
                        <a:lnTo>
                          <a:pt x="86" y="215"/>
                        </a:lnTo>
                        <a:lnTo>
                          <a:pt x="76" y="213"/>
                        </a:lnTo>
                        <a:lnTo>
                          <a:pt x="66" y="210"/>
                        </a:lnTo>
                        <a:lnTo>
                          <a:pt x="56" y="204"/>
                        </a:lnTo>
                        <a:lnTo>
                          <a:pt x="47" y="200"/>
                        </a:lnTo>
                        <a:lnTo>
                          <a:pt x="40" y="193"/>
                        </a:lnTo>
                        <a:lnTo>
                          <a:pt x="32" y="187"/>
                        </a:lnTo>
                        <a:lnTo>
                          <a:pt x="24" y="179"/>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2"/>
                        </a:lnTo>
                        <a:lnTo>
                          <a:pt x="40" y="25"/>
                        </a:lnTo>
                        <a:lnTo>
                          <a:pt x="47" y="19"/>
                        </a:lnTo>
                        <a:lnTo>
                          <a:pt x="56" y="14"/>
                        </a:lnTo>
                        <a:lnTo>
                          <a:pt x="66" y="9"/>
                        </a:lnTo>
                        <a:lnTo>
                          <a:pt x="76" y="5"/>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7" name="Freeform 107"/>
                  <p:cNvSpPr>
                    <a:spLocks/>
                  </p:cNvSpPr>
                  <p:nvPr/>
                </p:nvSpPr>
                <p:spPr bwMode="auto">
                  <a:xfrm>
                    <a:off x="6077815" y="5919988"/>
                    <a:ext cx="10422" cy="11001"/>
                  </a:xfrm>
                  <a:custGeom>
                    <a:avLst/>
                    <a:gdLst/>
                    <a:ahLst/>
                    <a:cxnLst>
                      <a:cxn ang="0">
                        <a:pos x="101" y="183"/>
                      </a:cxn>
                      <a:cxn ang="0">
                        <a:pos x="119" y="178"/>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1"/>
                      </a:cxn>
                      <a:cxn ang="0">
                        <a:pos x="82" y="1"/>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8"/>
                      </a:cxn>
                      <a:cxn ang="0">
                        <a:pos x="82" y="183"/>
                      </a:cxn>
                    </a:cxnLst>
                    <a:rect l="0" t="0" r="r" b="b"/>
                    <a:pathLst>
                      <a:path w="183" h="183">
                        <a:moveTo>
                          <a:pt x="92" y="183"/>
                        </a:moveTo>
                        <a:lnTo>
                          <a:pt x="101" y="183"/>
                        </a:lnTo>
                        <a:lnTo>
                          <a:pt x="110" y="181"/>
                        </a:lnTo>
                        <a:lnTo>
                          <a:pt x="119" y="178"/>
                        </a:lnTo>
                        <a:lnTo>
                          <a:pt x="128" y="176"/>
                        </a:lnTo>
                        <a:lnTo>
                          <a:pt x="136" y="172"/>
                        </a:lnTo>
                        <a:lnTo>
                          <a:pt x="143" y="167"/>
                        </a:lnTo>
                        <a:lnTo>
                          <a:pt x="150" y="162"/>
                        </a:lnTo>
                        <a:lnTo>
                          <a:pt x="157" y="156"/>
                        </a:lnTo>
                        <a:lnTo>
                          <a:pt x="162" y="150"/>
                        </a:lnTo>
                        <a:lnTo>
                          <a:pt x="168" y="143"/>
                        </a:lnTo>
                        <a:lnTo>
                          <a:pt x="172" y="135"/>
                        </a:lnTo>
                        <a:lnTo>
                          <a:pt x="177" y="127"/>
                        </a:lnTo>
                        <a:lnTo>
                          <a:pt x="179" y="119"/>
                        </a:lnTo>
                        <a:lnTo>
                          <a:pt x="181" y="110"/>
                        </a:lnTo>
                        <a:lnTo>
                          <a:pt x="183" y="101"/>
                        </a:lnTo>
                        <a:lnTo>
                          <a:pt x="183" y="92"/>
                        </a:lnTo>
                        <a:lnTo>
                          <a:pt x="183" y="82"/>
                        </a:lnTo>
                        <a:lnTo>
                          <a:pt x="181" y="73"/>
                        </a:lnTo>
                        <a:lnTo>
                          <a:pt x="179" y="64"/>
                        </a:lnTo>
                        <a:lnTo>
                          <a:pt x="177" y="56"/>
                        </a:lnTo>
                        <a:lnTo>
                          <a:pt x="172" y="48"/>
                        </a:lnTo>
                        <a:lnTo>
                          <a:pt x="168" y="41"/>
                        </a:lnTo>
                        <a:lnTo>
                          <a:pt x="162" y="33"/>
                        </a:lnTo>
                        <a:lnTo>
                          <a:pt x="157" y="26"/>
                        </a:lnTo>
                        <a:lnTo>
                          <a:pt x="150" y="21"/>
                        </a:lnTo>
                        <a:lnTo>
                          <a:pt x="143" y="15"/>
                        </a:lnTo>
                        <a:lnTo>
                          <a:pt x="136" y="11"/>
                        </a:lnTo>
                        <a:lnTo>
                          <a:pt x="128" y="8"/>
                        </a:lnTo>
                        <a:lnTo>
                          <a:pt x="119" y="4"/>
                        </a:lnTo>
                        <a:lnTo>
                          <a:pt x="110" y="2"/>
                        </a:lnTo>
                        <a:lnTo>
                          <a:pt x="101" y="1"/>
                        </a:lnTo>
                        <a:lnTo>
                          <a:pt x="92" y="0"/>
                        </a:lnTo>
                        <a:lnTo>
                          <a:pt x="82" y="1"/>
                        </a:lnTo>
                        <a:lnTo>
                          <a:pt x="73" y="2"/>
                        </a:lnTo>
                        <a:lnTo>
                          <a:pt x="65" y="4"/>
                        </a:lnTo>
                        <a:lnTo>
                          <a:pt x="57" y="8"/>
                        </a:lnTo>
                        <a:lnTo>
                          <a:pt x="49" y="11"/>
                        </a:lnTo>
                        <a:lnTo>
                          <a:pt x="41" y="15"/>
                        </a:lnTo>
                        <a:lnTo>
                          <a:pt x="34" y="21"/>
                        </a:lnTo>
                        <a:lnTo>
                          <a:pt x="28" y="26"/>
                        </a:lnTo>
                        <a:lnTo>
                          <a:pt x="21" y="33"/>
                        </a:lnTo>
                        <a:lnTo>
                          <a:pt x="16" y="41"/>
                        </a:lnTo>
                        <a:lnTo>
                          <a:pt x="11" y="48"/>
                        </a:lnTo>
                        <a:lnTo>
                          <a:pt x="8" y="56"/>
                        </a:lnTo>
                        <a:lnTo>
                          <a:pt x="5" y="64"/>
                        </a:lnTo>
                        <a:lnTo>
                          <a:pt x="2" y="73"/>
                        </a:lnTo>
                        <a:lnTo>
                          <a:pt x="1" y="82"/>
                        </a:lnTo>
                        <a:lnTo>
                          <a:pt x="0" y="92"/>
                        </a:lnTo>
                        <a:lnTo>
                          <a:pt x="1" y="101"/>
                        </a:lnTo>
                        <a:lnTo>
                          <a:pt x="2" y="110"/>
                        </a:lnTo>
                        <a:lnTo>
                          <a:pt x="5" y="119"/>
                        </a:lnTo>
                        <a:lnTo>
                          <a:pt x="8" y="127"/>
                        </a:lnTo>
                        <a:lnTo>
                          <a:pt x="11" y="135"/>
                        </a:lnTo>
                        <a:lnTo>
                          <a:pt x="16" y="143"/>
                        </a:lnTo>
                        <a:lnTo>
                          <a:pt x="21" y="150"/>
                        </a:lnTo>
                        <a:lnTo>
                          <a:pt x="28" y="156"/>
                        </a:lnTo>
                        <a:lnTo>
                          <a:pt x="34" y="162"/>
                        </a:lnTo>
                        <a:lnTo>
                          <a:pt x="41" y="167"/>
                        </a:lnTo>
                        <a:lnTo>
                          <a:pt x="49" y="172"/>
                        </a:lnTo>
                        <a:lnTo>
                          <a:pt x="57" y="176"/>
                        </a:lnTo>
                        <a:lnTo>
                          <a:pt x="65" y="178"/>
                        </a:lnTo>
                        <a:lnTo>
                          <a:pt x="73" y="181"/>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8" name="Freeform 108"/>
                  <p:cNvSpPr>
                    <a:spLocks/>
                  </p:cNvSpPr>
                  <p:nvPr/>
                </p:nvSpPr>
                <p:spPr bwMode="auto">
                  <a:xfrm>
                    <a:off x="6092290" y="5919988"/>
                    <a:ext cx="10422" cy="11001"/>
                  </a:xfrm>
                  <a:custGeom>
                    <a:avLst/>
                    <a:gdLst/>
                    <a:ahLst/>
                    <a:cxnLst>
                      <a:cxn ang="0">
                        <a:pos x="100" y="183"/>
                      </a:cxn>
                      <a:cxn ang="0">
                        <a:pos x="118" y="178"/>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1"/>
                      </a:cxn>
                      <a:cxn ang="0">
                        <a:pos x="81" y="1"/>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8"/>
                      </a:cxn>
                      <a:cxn ang="0">
                        <a:pos x="81" y="183"/>
                      </a:cxn>
                    </a:cxnLst>
                    <a:rect l="0" t="0" r="r" b="b"/>
                    <a:pathLst>
                      <a:path w="182" h="183">
                        <a:moveTo>
                          <a:pt x="91" y="183"/>
                        </a:moveTo>
                        <a:lnTo>
                          <a:pt x="100" y="183"/>
                        </a:lnTo>
                        <a:lnTo>
                          <a:pt x="109" y="181"/>
                        </a:lnTo>
                        <a:lnTo>
                          <a:pt x="118" y="178"/>
                        </a:lnTo>
                        <a:lnTo>
                          <a:pt x="127" y="176"/>
                        </a:lnTo>
                        <a:lnTo>
                          <a:pt x="134" y="172"/>
                        </a:lnTo>
                        <a:lnTo>
                          <a:pt x="142" y="167"/>
                        </a:lnTo>
                        <a:lnTo>
                          <a:pt x="149" y="162"/>
                        </a:lnTo>
                        <a:lnTo>
                          <a:pt x="155" y="156"/>
                        </a:lnTo>
                        <a:lnTo>
                          <a:pt x="161" y="150"/>
                        </a:lnTo>
                        <a:lnTo>
                          <a:pt x="167"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7" y="41"/>
                        </a:lnTo>
                        <a:lnTo>
                          <a:pt x="161" y="33"/>
                        </a:lnTo>
                        <a:lnTo>
                          <a:pt x="155" y="26"/>
                        </a:lnTo>
                        <a:lnTo>
                          <a:pt x="149" y="21"/>
                        </a:lnTo>
                        <a:lnTo>
                          <a:pt x="142" y="15"/>
                        </a:lnTo>
                        <a:lnTo>
                          <a:pt x="134" y="11"/>
                        </a:lnTo>
                        <a:lnTo>
                          <a:pt x="127" y="8"/>
                        </a:lnTo>
                        <a:lnTo>
                          <a:pt x="118" y="4"/>
                        </a:lnTo>
                        <a:lnTo>
                          <a:pt x="109" y="2"/>
                        </a:lnTo>
                        <a:lnTo>
                          <a:pt x="100" y="1"/>
                        </a:lnTo>
                        <a:lnTo>
                          <a:pt x="91" y="0"/>
                        </a:lnTo>
                        <a:lnTo>
                          <a:pt x="81" y="1"/>
                        </a:lnTo>
                        <a:lnTo>
                          <a:pt x="72" y="2"/>
                        </a:lnTo>
                        <a:lnTo>
                          <a:pt x="63" y="4"/>
                        </a:lnTo>
                        <a:lnTo>
                          <a:pt x="56" y="8"/>
                        </a:lnTo>
                        <a:lnTo>
                          <a:pt x="48" y="11"/>
                        </a:lnTo>
                        <a:lnTo>
                          <a:pt x="40" y="15"/>
                        </a:lnTo>
                        <a:lnTo>
                          <a:pt x="32" y="21"/>
                        </a:lnTo>
                        <a:lnTo>
                          <a:pt x="27" y="26"/>
                        </a:lnTo>
                        <a:lnTo>
                          <a:pt x="20" y="33"/>
                        </a:lnTo>
                        <a:lnTo>
                          <a:pt x="16" y="41"/>
                        </a:lnTo>
                        <a:lnTo>
                          <a:pt x="10" y="48"/>
                        </a:lnTo>
                        <a:lnTo>
                          <a:pt x="7" y="56"/>
                        </a:lnTo>
                        <a:lnTo>
                          <a:pt x="4" y="64"/>
                        </a:lnTo>
                        <a:lnTo>
                          <a:pt x="1" y="73"/>
                        </a:lnTo>
                        <a:lnTo>
                          <a:pt x="0" y="82"/>
                        </a:lnTo>
                        <a:lnTo>
                          <a:pt x="0" y="92"/>
                        </a:lnTo>
                        <a:lnTo>
                          <a:pt x="0" y="101"/>
                        </a:lnTo>
                        <a:lnTo>
                          <a:pt x="1" y="110"/>
                        </a:lnTo>
                        <a:lnTo>
                          <a:pt x="4" y="119"/>
                        </a:lnTo>
                        <a:lnTo>
                          <a:pt x="7" y="127"/>
                        </a:lnTo>
                        <a:lnTo>
                          <a:pt x="10" y="135"/>
                        </a:lnTo>
                        <a:lnTo>
                          <a:pt x="16" y="143"/>
                        </a:lnTo>
                        <a:lnTo>
                          <a:pt x="20" y="150"/>
                        </a:lnTo>
                        <a:lnTo>
                          <a:pt x="27" y="156"/>
                        </a:lnTo>
                        <a:lnTo>
                          <a:pt x="32" y="162"/>
                        </a:lnTo>
                        <a:lnTo>
                          <a:pt x="40" y="167"/>
                        </a:lnTo>
                        <a:lnTo>
                          <a:pt x="48" y="172"/>
                        </a:lnTo>
                        <a:lnTo>
                          <a:pt x="56" y="176"/>
                        </a:lnTo>
                        <a:lnTo>
                          <a:pt x="63" y="178"/>
                        </a:lnTo>
                        <a:lnTo>
                          <a:pt x="72" y="181"/>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39" name="Freeform 109"/>
                  <p:cNvSpPr>
                    <a:spLocks/>
                  </p:cNvSpPr>
                  <p:nvPr/>
                </p:nvSpPr>
                <p:spPr bwMode="auto">
                  <a:xfrm>
                    <a:off x="6106765" y="5919988"/>
                    <a:ext cx="11001" cy="11001"/>
                  </a:xfrm>
                  <a:custGeom>
                    <a:avLst/>
                    <a:gdLst/>
                    <a:ahLst/>
                    <a:cxnLst>
                      <a:cxn ang="0">
                        <a:pos x="100" y="183"/>
                      </a:cxn>
                      <a:cxn ang="0">
                        <a:pos x="118" y="178"/>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1"/>
                      </a:cxn>
                      <a:cxn ang="0">
                        <a:pos x="82" y="1"/>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8"/>
                      </a:cxn>
                      <a:cxn ang="0">
                        <a:pos x="82" y="183"/>
                      </a:cxn>
                    </a:cxnLst>
                    <a:rect l="0" t="0" r="r" b="b"/>
                    <a:pathLst>
                      <a:path w="182" h="183">
                        <a:moveTo>
                          <a:pt x="91" y="183"/>
                        </a:moveTo>
                        <a:lnTo>
                          <a:pt x="100" y="183"/>
                        </a:lnTo>
                        <a:lnTo>
                          <a:pt x="110" y="181"/>
                        </a:lnTo>
                        <a:lnTo>
                          <a:pt x="118" y="178"/>
                        </a:lnTo>
                        <a:lnTo>
                          <a:pt x="126" y="176"/>
                        </a:lnTo>
                        <a:lnTo>
                          <a:pt x="134" y="172"/>
                        </a:lnTo>
                        <a:lnTo>
                          <a:pt x="142" y="167"/>
                        </a:lnTo>
                        <a:lnTo>
                          <a:pt x="149" y="162"/>
                        </a:lnTo>
                        <a:lnTo>
                          <a:pt x="155" y="156"/>
                        </a:lnTo>
                        <a:lnTo>
                          <a:pt x="162" y="150"/>
                        </a:lnTo>
                        <a:lnTo>
                          <a:pt x="166" y="143"/>
                        </a:lnTo>
                        <a:lnTo>
                          <a:pt x="171" y="135"/>
                        </a:lnTo>
                        <a:lnTo>
                          <a:pt x="175" y="127"/>
                        </a:lnTo>
                        <a:lnTo>
                          <a:pt x="179" y="119"/>
                        </a:lnTo>
                        <a:lnTo>
                          <a:pt x="181" y="110"/>
                        </a:lnTo>
                        <a:lnTo>
                          <a:pt x="182" y="101"/>
                        </a:lnTo>
                        <a:lnTo>
                          <a:pt x="182" y="92"/>
                        </a:lnTo>
                        <a:lnTo>
                          <a:pt x="182" y="82"/>
                        </a:lnTo>
                        <a:lnTo>
                          <a:pt x="181" y="73"/>
                        </a:lnTo>
                        <a:lnTo>
                          <a:pt x="179" y="64"/>
                        </a:lnTo>
                        <a:lnTo>
                          <a:pt x="175" y="56"/>
                        </a:lnTo>
                        <a:lnTo>
                          <a:pt x="171" y="48"/>
                        </a:lnTo>
                        <a:lnTo>
                          <a:pt x="166" y="41"/>
                        </a:lnTo>
                        <a:lnTo>
                          <a:pt x="162" y="33"/>
                        </a:lnTo>
                        <a:lnTo>
                          <a:pt x="155" y="26"/>
                        </a:lnTo>
                        <a:lnTo>
                          <a:pt x="149" y="21"/>
                        </a:lnTo>
                        <a:lnTo>
                          <a:pt x="142" y="15"/>
                        </a:lnTo>
                        <a:lnTo>
                          <a:pt x="134" y="11"/>
                        </a:lnTo>
                        <a:lnTo>
                          <a:pt x="126" y="8"/>
                        </a:lnTo>
                        <a:lnTo>
                          <a:pt x="118" y="4"/>
                        </a:lnTo>
                        <a:lnTo>
                          <a:pt x="110" y="2"/>
                        </a:lnTo>
                        <a:lnTo>
                          <a:pt x="100" y="1"/>
                        </a:lnTo>
                        <a:lnTo>
                          <a:pt x="91" y="0"/>
                        </a:lnTo>
                        <a:lnTo>
                          <a:pt x="82" y="1"/>
                        </a:lnTo>
                        <a:lnTo>
                          <a:pt x="72" y="2"/>
                        </a:lnTo>
                        <a:lnTo>
                          <a:pt x="64" y="4"/>
                        </a:lnTo>
                        <a:lnTo>
                          <a:pt x="55" y="8"/>
                        </a:lnTo>
                        <a:lnTo>
                          <a:pt x="48" y="11"/>
                        </a:lnTo>
                        <a:lnTo>
                          <a:pt x="40" y="15"/>
                        </a:lnTo>
                        <a:lnTo>
                          <a:pt x="33" y="21"/>
                        </a:lnTo>
                        <a:lnTo>
                          <a:pt x="27" y="26"/>
                        </a:lnTo>
                        <a:lnTo>
                          <a:pt x="20" y="33"/>
                        </a:lnTo>
                        <a:lnTo>
                          <a:pt x="16" y="41"/>
                        </a:lnTo>
                        <a:lnTo>
                          <a:pt x="11" y="48"/>
                        </a:lnTo>
                        <a:lnTo>
                          <a:pt x="7" y="56"/>
                        </a:lnTo>
                        <a:lnTo>
                          <a:pt x="3" y="64"/>
                        </a:lnTo>
                        <a:lnTo>
                          <a:pt x="1" y="73"/>
                        </a:lnTo>
                        <a:lnTo>
                          <a:pt x="0" y="82"/>
                        </a:lnTo>
                        <a:lnTo>
                          <a:pt x="0" y="92"/>
                        </a:lnTo>
                        <a:lnTo>
                          <a:pt x="0" y="101"/>
                        </a:lnTo>
                        <a:lnTo>
                          <a:pt x="1" y="110"/>
                        </a:lnTo>
                        <a:lnTo>
                          <a:pt x="3" y="119"/>
                        </a:lnTo>
                        <a:lnTo>
                          <a:pt x="7" y="127"/>
                        </a:lnTo>
                        <a:lnTo>
                          <a:pt x="11" y="135"/>
                        </a:lnTo>
                        <a:lnTo>
                          <a:pt x="16" y="143"/>
                        </a:lnTo>
                        <a:lnTo>
                          <a:pt x="20" y="150"/>
                        </a:lnTo>
                        <a:lnTo>
                          <a:pt x="27" y="156"/>
                        </a:lnTo>
                        <a:lnTo>
                          <a:pt x="33" y="162"/>
                        </a:lnTo>
                        <a:lnTo>
                          <a:pt x="40" y="167"/>
                        </a:lnTo>
                        <a:lnTo>
                          <a:pt x="48" y="172"/>
                        </a:lnTo>
                        <a:lnTo>
                          <a:pt x="55" y="176"/>
                        </a:lnTo>
                        <a:lnTo>
                          <a:pt x="64" y="178"/>
                        </a:lnTo>
                        <a:lnTo>
                          <a:pt x="72"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0" name="Freeform 110"/>
                  <p:cNvSpPr>
                    <a:spLocks/>
                  </p:cNvSpPr>
                  <p:nvPr/>
                </p:nvSpPr>
                <p:spPr bwMode="auto">
                  <a:xfrm>
                    <a:off x="6121819" y="5919988"/>
                    <a:ext cx="10422" cy="11001"/>
                  </a:xfrm>
                  <a:custGeom>
                    <a:avLst/>
                    <a:gdLst/>
                    <a:ahLst/>
                    <a:cxnLst>
                      <a:cxn ang="0">
                        <a:pos x="101" y="183"/>
                      </a:cxn>
                      <a:cxn ang="0">
                        <a:pos x="118" y="178"/>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1"/>
                      </a:cxn>
                      <a:cxn ang="0">
                        <a:pos x="82" y="1"/>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8"/>
                      </a:cxn>
                      <a:cxn ang="0">
                        <a:pos x="82" y="183"/>
                      </a:cxn>
                    </a:cxnLst>
                    <a:rect l="0" t="0" r="r" b="b"/>
                    <a:pathLst>
                      <a:path w="183" h="183">
                        <a:moveTo>
                          <a:pt x="91" y="183"/>
                        </a:moveTo>
                        <a:lnTo>
                          <a:pt x="101" y="183"/>
                        </a:lnTo>
                        <a:lnTo>
                          <a:pt x="110" y="181"/>
                        </a:lnTo>
                        <a:lnTo>
                          <a:pt x="118" y="178"/>
                        </a:lnTo>
                        <a:lnTo>
                          <a:pt x="126" y="176"/>
                        </a:lnTo>
                        <a:lnTo>
                          <a:pt x="134" y="172"/>
                        </a:lnTo>
                        <a:lnTo>
                          <a:pt x="142" y="167"/>
                        </a:lnTo>
                        <a:lnTo>
                          <a:pt x="148" y="162"/>
                        </a:lnTo>
                        <a:lnTo>
                          <a:pt x="155" y="156"/>
                        </a:lnTo>
                        <a:lnTo>
                          <a:pt x="162" y="150"/>
                        </a:lnTo>
                        <a:lnTo>
                          <a:pt x="166" y="143"/>
                        </a:lnTo>
                        <a:lnTo>
                          <a:pt x="172" y="135"/>
                        </a:lnTo>
                        <a:lnTo>
                          <a:pt x="175" y="127"/>
                        </a:lnTo>
                        <a:lnTo>
                          <a:pt x="178" y="119"/>
                        </a:lnTo>
                        <a:lnTo>
                          <a:pt x="181" y="110"/>
                        </a:lnTo>
                        <a:lnTo>
                          <a:pt x="182" y="101"/>
                        </a:lnTo>
                        <a:lnTo>
                          <a:pt x="183" y="92"/>
                        </a:lnTo>
                        <a:lnTo>
                          <a:pt x="182" y="82"/>
                        </a:lnTo>
                        <a:lnTo>
                          <a:pt x="181" y="73"/>
                        </a:lnTo>
                        <a:lnTo>
                          <a:pt x="178" y="64"/>
                        </a:lnTo>
                        <a:lnTo>
                          <a:pt x="175" y="56"/>
                        </a:lnTo>
                        <a:lnTo>
                          <a:pt x="172" y="48"/>
                        </a:lnTo>
                        <a:lnTo>
                          <a:pt x="166" y="41"/>
                        </a:lnTo>
                        <a:lnTo>
                          <a:pt x="162" y="33"/>
                        </a:lnTo>
                        <a:lnTo>
                          <a:pt x="155" y="26"/>
                        </a:lnTo>
                        <a:lnTo>
                          <a:pt x="148" y="21"/>
                        </a:lnTo>
                        <a:lnTo>
                          <a:pt x="142" y="15"/>
                        </a:lnTo>
                        <a:lnTo>
                          <a:pt x="134" y="11"/>
                        </a:lnTo>
                        <a:lnTo>
                          <a:pt x="126" y="8"/>
                        </a:lnTo>
                        <a:lnTo>
                          <a:pt x="118" y="4"/>
                        </a:lnTo>
                        <a:lnTo>
                          <a:pt x="110" y="2"/>
                        </a:lnTo>
                        <a:lnTo>
                          <a:pt x="101" y="1"/>
                        </a:lnTo>
                        <a:lnTo>
                          <a:pt x="91" y="0"/>
                        </a:lnTo>
                        <a:lnTo>
                          <a:pt x="82" y="1"/>
                        </a:lnTo>
                        <a:lnTo>
                          <a:pt x="73" y="2"/>
                        </a:lnTo>
                        <a:lnTo>
                          <a:pt x="64" y="4"/>
                        </a:lnTo>
                        <a:lnTo>
                          <a:pt x="55" y="8"/>
                        </a:lnTo>
                        <a:lnTo>
                          <a:pt x="48" y="11"/>
                        </a:lnTo>
                        <a:lnTo>
                          <a:pt x="40" y="15"/>
                        </a:lnTo>
                        <a:lnTo>
                          <a:pt x="33" y="21"/>
                        </a:lnTo>
                        <a:lnTo>
                          <a:pt x="26" y="26"/>
                        </a:lnTo>
                        <a:lnTo>
                          <a:pt x="21" y="33"/>
                        </a:lnTo>
                        <a:lnTo>
                          <a:pt x="15" y="41"/>
                        </a:lnTo>
                        <a:lnTo>
                          <a:pt x="11" y="48"/>
                        </a:lnTo>
                        <a:lnTo>
                          <a:pt x="6" y="56"/>
                        </a:lnTo>
                        <a:lnTo>
                          <a:pt x="3" y="64"/>
                        </a:lnTo>
                        <a:lnTo>
                          <a:pt x="1" y="73"/>
                        </a:lnTo>
                        <a:lnTo>
                          <a:pt x="0" y="82"/>
                        </a:lnTo>
                        <a:lnTo>
                          <a:pt x="0" y="92"/>
                        </a:lnTo>
                        <a:lnTo>
                          <a:pt x="0" y="101"/>
                        </a:lnTo>
                        <a:lnTo>
                          <a:pt x="1" y="110"/>
                        </a:lnTo>
                        <a:lnTo>
                          <a:pt x="3" y="119"/>
                        </a:lnTo>
                        <a:lnTo>
                          <a:pt x="6" y="127"/>
                        </a:lnTo>
                        <a:lnTo>
                          <a:pt x="11" y="135"/>
                        </a:lnTo>
                        <a:lnTo>
                          <a:pt x="15" y="143"/>
                        </a:lnTo>
                        <a:lnTo>
                          <a:pt x="21" y="150"/>
                        </a:lnTo>
                        <a:lnTo>
                          <a:pt x="26" y="156"/>
                        </a:lnTo>
                        <a:lnTo>
                          <a:pt x="33" y="162"/>
                        </a:lnTo>
                        <a:lnTo>
                          <a:pt x="40" y="167"/>
                        </a:lnTo>
                        <a:lnTo>
                          <a:pt x="48" y="172"/>
                        </a:lnTo>
                        <a:lnTo>
                          <a:pt x="55" y="176"/>
                        </a:lnTo>
                        <a:lnTo>
                          <a:pt x="64" y="178"/>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1" name="Freeform 111"/>
                  <p:cNvSpPr>
                    <a:spLocks/>
                  </p:cNvSpPr>
                  <p:nvPr/>
                </p:nvSpPr>
                <p:spPr bwMode="auto">
                  <a:xfrm>
                    <a:off x="6136294" y="5919988"/>
                    <a:ext cx="10422" cy="11001"/>
                  </a:xfrm>
                  <a:custGeom>
                    <a:avLst/>
                    <a:gdLst/>
                    <a:ahLst/>
                    <a:cxnLst>
                      <a:cxn ang="0">
                        <a:pos x="101" y="183"/>
                      </a:cxn>
                      <a:cxn ang="0">
                        <a:pos x="118" y="178"/>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1"/>
                      </a:cxn>
                      <a:cxn ang="0">
                        <a:pos x="82" y="1"/>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8"/>
                      </a:cxn>
                      <a:cxn ang="0">
                        <a:pos x="82" y="183"/>
                      </a:cxn>
                    </a:cxnLst>
                    <a:rect l="0" t="0" r="r" b="b"/>
                    <a:pathLst>
                      <a:path w="183" h="183">
                        <a:moveTo>
                          <a:pt x="91" y="183"/>
                        </a:moveTo>
                        <a:lnTo>
                          <a:pt x="101" y="183"/>
                        </a:lnTo>
                        <a:lnTo>
                          <a:pt x="109" y="181"/>
                        </a:lnTo>
                        <a:lnTo>
                          <a:pt x="118" y="178"/>
                        </a:lnTo>
                        <a:lnTo>
                          <a:pt x="126" y="176"/>
                        </a:lnTo>
                        <a:lnTo>
                          <a:pt x="134" y="172"/>
                        </a:lnTo>
                        <a:lnTo>
                          <a:pt x="142" y="167"/>
                        </a:lnTo>
                        <a:lnTo>
                          <a:pt x="149" y="162"/>
                        </a:lnTo>
                        <a:lnTo>
                          <a:pt x="156" y="156"/>
                        </a:lnTo>
                        <a:lnTo>
                          <a:pt x="162" y="150"/>
                        </a:lnTo>
                        <a:lnTo>
                          <a:pt x="167" y="143"/>
                        </a:lnTo>
                        <a:lnTo>
                          <a:pt x="172" y="135"/>
                        </a:lnTo>
                        <a:lnTo>
                          <a:pt x="175" y="127"/>
                        </a:lnTo>
                        <a:lnTo>
                          <a:pt x="178" y="119"/>
                        </a:lnTo>
                        <a:lnTo>
                          <a:pt x="180" y="110"/>
                        </a:lnTo>
                        <a:lnTo>
                          <a:pt x="182" y="101"/>
                        </a:lnTo>
                        <a:lnTo>
                          <a:pt x="183" y="92"/>
                        </a:lnTo>
                        <a:lnTo>
                          <a:pt x="182" y="82"/>
                        </a:lnTo>
                        <a:lnTo>
                          <a:pt x="180" y="73"/>
                        </a:lnTo>
                        <a:lnTo>
                          <a:pt x="178" y="64"/>
                        </a:lnTo>
                        <a:lnTo>
                          <a:pt x="175" y="56"/>
                        </a:lnTo>
                        <a:lnTo>
                          <a:pt x="172" y="48"/>
                        </a:lnTo>
                        <a:lnTo>
                          <a:pt x="167" y="41"/>
                        </a:lnTo>
                        <a:lnTo>
                          <a:pt x="162" y="33"/>
                        </a:lnTo>
                        <a:lnTo>
                          <a:pt x="156" y="26"/>
                        </a:lnTo>
                        <a:lnTo>
                          <a:pt x="149" y="21"/>
                        </a:lnTo>
                        <a:lnTo>
                          <a:pt x="142" y="15"/>
                        </a:lnTo>
                        <a:lnTo>
                          <a:pt x="134" y="11"/>
                        </a:lnTo>
                        <a:lnTo>
                          <a:pt x="126" y="8"/>
                        </a:lnTo>
                        <a:lnTo>
                          <a:pt x="118" y="4"/>
                        </a:lnTo>
                        <a:lnTo>
                          <a:pt x="109" y="2"/>
                        </a:lnTo>
                        <a:lnTo>
                          <a:pt x="101" y="1"/>
                        </a:lnTo>
                        <a:lnTo>
                          <a:pt x="91" y="0"/>
                        </a:lnTo>
                        <a:lnTo>
                          <a:pt x="82" y="1"/>
                        </a:lnTo>
                        <a:lnTo>
                          <a:pt x="73" y="2"/>
                        </a:lnTo>
                        <a:lnTo>
                          <a:pt x="64" y="4"/>
                        </a:lnTo>
                        <a:lnTo>
                          <a:pt x="55" y="8"/>
                        </a:lnTo>
                        <a:lnTo>
                          <a:pt x="47" y="11"/>
                        </a:lnTo>
                        <a:lnTo>
                          <a:pt x="40" y="15"/>
                        </a:lnTo>
                        <a:lnTo>
                          <a:pt x="33" y="21"/>
                        </a:lnTo>
                        <a:lnTo>
                          <a:pt x="26" y="26"/>
                        </a:lnTo>
                        <a:lnTo>
                          <a:pt x="21" y="33"/>
                        </a:lnTo>
                        <a:lnTo>
                          <a:pt x="15" y="41"/>
                        </a:lnTo>
                        <a:lnTo>
                          <a:pt x="11" y="48"/>
                        </a:lnTo>
                        <a:lnTo>
                          <a:pt x="6" y="56"/>
                        </a:lnTo>
                        <a:lnTo>
                          <a:pt x="4" y="64"/>
                        </a:lnTo>
                        <a:lnTo>
                          <a:pt x="2" y="73"/>
                        </a:lnTo>
                        <a:lnTo>
                          <a:pt x="0" y="82"/>
                        </a:lnTo>
                        <a:lnTo>
                          <a:pt x="0" y="92"/>
                        </a:lnTo>
                        <a:lnTo>
                          <a:pt x="0" y="101"/>
                        </a:lnTo>
                        <a:lnTo>
                          <a:pt x="2" y="110"/>
                        </a:lnTo>
                        <a:lnTo>
                          <a:pt x="4" y="119"/>
                        </a:lnTo>
                        <a:lnTo>
                          <a:pt x="6" y="127"/>
                        </a:lnTo>
                        <a:lnTo>
                          <a:pt x="11" y="135"/>
                        </a:lnTo>
                        <a:lnTo>
                          <a:pt x="15" y="143"/>
                        </a:lnTo>
                        <a:lnTo>
                          <a:pt x="21" y="150"/>
                        </a:lnTo>
                        <a:lnTo>
                          <a:pt x="26" y="156"/>
                        </a:lnTo>
                        <a:lnTo>
                          <a:pt x="33" y="162"/>
                        </a:lnTo>
                        <a:lnTo>
                          <a:pt x="40" y="167"/>
                        </a:lnTo>
                        <a:lnTo>
                          <a:pt x="47" y="172"/>
                        </a:lnTo>
                        <a:lnTo>
                          <a:pt x="55" y="176"/>
                        </a:lnTo>
                        <a:lnTo>
                          <a:pt x="64" y="178"/>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2" name="Freeform 112"/>
                  <p:cNvSpPr>
                    <a:spLocks/>
                  </p:cNvSpPr>
                  <p:nvPr/>
                </p:nvSpPr>
                <p:spPr bwMode="auto">
                  <a:xfrm>
                    <a:off x="6302468" y="5988310"/>
                    <a:ext cx="74112" cy="12738"/>
                  </a:xfrm>
                  <a:custGeom>
                    <a:avLst/>
                    <a:gdLst/>
                    <a:ahLst/>
                    <a:cxnLst>
                      <a:cxn ang="0">
                        <a:pos x="1170" y="0"/>
                      </a:cxn>
                      <a:cxn ang="0">
                        <a:pos x="1192" y="2"/>
                      </a:cxn>
                      <a:cxn ang="0">
                        <a:pos x="1212" y="9"/>
                      </a:cxn>
                      <a:cxn ang="0">
                        <a:pos x="1231" y="19"/>
                      </a:cxn>
                      <a:cxn ang="0">
                        <a:pos x="1246" y="32"/>
                      </a:cxn>
                      <a:cxn ang="0">
                        <a:pos x="1259" y="48"/>
                      </a:cxn>
                      <a:cxn ang="0">
                        <a:pos x="1271" y="66"/>
                      </a:cxn>
                      <a:cxn ang="0">
                        <a:pos x="1276" y="86"/>
                      </a:cxn>
                      <a:cxn ang="0">
                        <a:pos x="1278" y="109"/>
                      </a:cxn>
                      <a:cxn ang="0">
                        <a:pos x="1276" y="131"/>
                      </a:cxn>
                      <a:cxn ang="0">
                        <a:pos x="1271" y="151"/>
                      </a:cxn>
                      <a:cxn ang="0">
                        <a:pos x="1259" y="170"/>
                      </a:cxn>
                      <a:cxn ang="0">
                        <a:pos x="1246" y="185"/>
                      </a:cxn>
                      <a:cxn ang="0">
                        <a:pos x="1231" y="198"/>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7"/>
                      </a:cxn>
                      <a:cxn ang="0">
                        <a:pos x="4" y="76"/>
                      </a:cxn>
                      <a:cxn ang="0">
                        <a:pos x="13" y="56"/>
                      </a:cxn>
                      <a:cxn ang="0">
                        <a:pos x="24" y="40"/>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9"/>
                        </a:lnTo>
                        <a:lnTo>
                          <a:pt x="1222" y="13"/>
                        </a:lnTo>
                        <a:lnTo>
                          <a:pt x="1231" y="19"/>
                        </a:lnTo>
                        <a:lnTo>
                          <a:pt x="1238" y="24"/>
                        </a:lnTo>
                        <a:lnTo>
                          <a:pt x="1246" y="32"/>
                        </a:lnTo>
                        <a:lnTo>
                          <a:pt x="1254" y="40"/>
                        </a:lnTo>
                        <a:lnTo>
                          <a:pt x="1259" y="48"/>
                        </a:lnTo>
                        <a:lnTo>
                          <a:pt x="1265" y="56"/>
                        </a:lnTo>
                        <a:lnTo>
                          <a:pt x="1271" y="66"/>
                        </a:lnTo>
                        <a:lnTo>
                          <a:pt x="1274" y="76"/>
                        </a:lnTo>
                        <a:lnTo>
                          <a:pt x="1276" y="86"/>
                        </a:lnTo>
                        <a:lnTo>
                          <a:pt x="1278" y="97"/>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8"/>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8"/>
                        </a:lnTo>
                        <a:lnTo>
                          <a:pt x="40" y="193"/>
                        </a:lnTo>
                        <a:lnTo>
                          <a:pt x="32" y="185"/>
                        </a:lnTo>
                        <a:lnTo>
                          <a:pt x="24" y="177"/>
                        </a:lnTo>
                        <a:lnTo>
                          <a:pt x="19" y="170"/>
                        </a:lnTo>
                        <a:lnTo>
                          <a:pt x="13" y="161"/>
                        </a:lnTo>
                        <a:lnTo>
                          <a:pt x="9" y="151"/>
                        </a:lnTo>
                        <a:lnTo>
                          <a:pt x="4" y="141"/>
                        </a:lnTo>
                        <a:lnTo>
                          <a:pt x="2" y="131"/>
                        </a:lnTo>
                        <a:lnTo>
                          <a:pt x="0" y="120"/>
                        </a:lnTo>
                        <a:lnTo>
                          <a:pt x="0" y="109"/>
                        </a:lnTo>
                        <a:lnTo>
                          <a:pt x="0" y="97"/>
                        </a:lnTo>
                        <a:lnTo>
                          <a:pt x="2" y="86"/>
                        </a:lnTo>
                        <a:lnTo>
                          <a:pt x="4" y="76"/>
                        </a:lnTo>
                        <a:lnTo>
                          <a:pt x="9" y="66"/>
                        </a:lnTo>
                        <a:lnTo>
                          <a:pt x="13" y="56"/>
                        </a:lnTo>
                        <a:lnTo>
                          <a:pt x="19" y="48"/>
                        </a:lnTo>
                        <a:lnTo>
                          <a:pt x="24" y="40"/>
                        </a:lnTo>
                        <a:lnTo>
                          <a:pt x="32" y="32"/>
                        </a:lnTo>
                        <a:lnTo>
                          <a:pt x="40" y="24"/>
                        </a:lnTo>
                        <a:lnTo>
                          <a:pt x="47" y="19"/>
                        </a:lnTo>
                        <a:lnTo>
                          <a:pt x="56" y="13"/>
                        </a:lnTo>
                        <a:lnTo>
                          <a:pt x="66" y="9"/>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3" name="Freeform 113"/>
                  <p:cNvSpPr>
                    <a:spLocks/>
                  </p:cNvSpPr>
                  <p:nvPr/>
                </p:nvSpPr>
                <p:spPr bwMode="auto">
                  <a:xfrm>
                    <a:off x="6077815" y="5988890"/>
                    <a:ext cx="10422" cy="10422"/>
                  </a:xfrm>
                  <a:custGeom>
                    <a:avLst/>
                    <a:gdLst/>
                    <a:ahLst/>
                    <a:cxnLst>
                      <a:cxn ang="0">
                        <a:pos x="101" y="182"/>
                      </a:cxn>
                      <a:cxn ang="0">
                        <a:pos x="119" y="179"/>
                      </a:cxn>
                      <a:cxn ang="0">
                        <a:pos x="136" y="172"/>
                      </a:cxn>
                      <a:cxn ang="0">
                        <a:pos x="150" y="162"/>
                      </a:cxn>
                      <a:cxn ang="0">
                        <a:pos x="162" y="150"/>
                      </a:cxn>
                      <a:cxn ang="0">
                        <a:pos x="172" y="136"/>
                      </a:cxn>
                      <a:cxn ang="0">
                        <a:pos x="179" y="119"/>
                      </a:cxn>
                      <a:cxn ang="0">
                        <a:pos x="183" y="101"/>
                      </a:cxn>
                      <a:cxn ang="0">
                        <a:pos x="183" y="83"/>
                      </a:cxn>
                      <a:cxn ang="0">
                        <a:pos x="179" y="65"/>
                      </a:cxn>
                      <a:cxn ang="0">
                        <a:pos x="172" y="48"/>
                      </a:cxn>
                      <a:cxn ang="0">
                        <a:pos x="162" y="34"/>
                      </a:cxn>
                      <a:cxn ang="0">
                        <a:pos x="150" y="22"/>
                      </a:cxn>
                      <a:cxn ang="0">
                        <a:pos x="136" y="12"/>
                      </a:cxn>
                      <a:cxn ang="0">
                        <a:pos x="119" y="5"/>
                      </a:cxn>
                      <a:cxn ang="0">
                        <a:pos x="101" y="2"/>
                      </a:cxn>
                      <a:cxn ang="0">
                        <a:pos x="82" y="2"/>
                      </a:cxn>
                      <a:cxn ang="0">
                        <a:pos x="65" y="5"/>
                      </a:cxn>
                      <a:cxn ang="0">
                        <a:pos x="49" y="12"/>
                      </a:cxn>
                      <a:cxn ang="0">
                        <a:pos x="34" y="22"/>
                      </a:cxn>
                      <a:cxn ang="0">
                        <a:pos x="21" y="34"/>
                      </a:cxn>
                      <a:cxn ang="0">
                        <a:pos x="11" y="48"/>
                      </a:cxn>
                      <a:cxn ang="0">
                        <a:pos x="5" y="65"/>
                      </a:cxn>
                      <a:cxn ang="0">
                        <a:pos x="1" y="83"/>
                      </a:cxn>
                      <a:cxn ang="0">
                        <a:pos x="1" y="101"/>
                      </a:cxn>
                      <a:cxn ang="0">
                        <a:pos x="5" y="119"/>
                      </a:cxn>
                      <a:cxn ang="0">
                        <a:pos x="11" y="136"/>
                      </a:cxn>
                      <a:cxn ang="0">
                        <a:pos x="21" y="150"/>
                      </a:cxn>
                      <a:cxn ang="0">
                        <a:pos x="34" y="162"/>
                      </a:cxn>
                      <a:cxn ang="0">
                        <a:pos x="49" y="172"/>
                      </a:cxn>
                      <a:cxn ang="0">
                        <a:pos x="65" y="179"/>
                      </a:cxn>
                      <a:cxn ang="0">
                        <a:pos x="82" y="182"/>
                      </a:cxn>
                    </a:cxnLst>
                    <a:rect l="0" t="0" r="r" b="b"/>
                    <a:pathLst>
                      <a:path w="183" h="184">
                        <a:moveTo>
                          <a:pt x="92" y="184"/>
                        </a:moveTo>
                        <a:lnTo>
                          <a:pt x="101" y="182"/>
                        </a:lnTo>
                        <a:lnTo>
                          <a:pt x="110" y="181"/>
                        </a:lnTo>
                        <a:lnTo>
                          <a:pt x="119" y="179"/>
                        </a:lnTo>
                        <a:lnTo>
                          <a:pt x="128" y="176"/>
                        </a:lnTo>
                        <a:lnTo>
                          <a:pt x="136" y="172"/>
                        </a:lnTo>
                        <a:lnTo>
                          <a:pt x="143" y="168"/>
                        </a:lnTo>
                        <a:lnTo>
                          <a:pt x="150" y="162"/>
                        </a:lnTo>
                        <a:lnTo>
                          <a:pt x="157" y="157"/>
                        </a:lnTo>
                        <a:lnTo>
                          <a:pt x="162" y="150"/>
                        </a:lnTo>
                        <a:lnTo>
                          <a:pt x="168" y="144"/>
                        </a:lnTo>
                        <a:lnTo>
                          <a:pt x="172" y="136"/>
                        </a:lnTo>
                        <a:lnTo>
                          <a:pt x="177" y="128"/>
                        </a:lnTo>
                        <a:lnTo>
                          <a:pt x="179" y="119"/>
                        </a:lnTo>
                        <a:lnTo>
                          <a:pt x="181" y="110"/>
                        </a:lnTo>
                        <a:lnTo>
                          <a:pt x="183" y="101"/>
                        </a:lnTo>
                        <a:lnTo>
                          <a:pt x="183" y="93"/>
                        </a:lnTo>
                        <a:lnTo>
                          <a:pt x="183" y="83"/>
                        </a:lnTo>
                        <a:lnTo>
                          <a:pt x="181" y="74"/>
                        </a:lnTo>
                        <a:lnTo>
                          <a:pt x="179" y="65"/>
                        </a:lnTo>
                        <a:lnTo>
                          <a:pt x="177" y="57"/>
                        </a:lnTo>
                        <a:lnTo>
                          <a:pt x="172" y="48"/>
                        </a:lnTo>
                        <a:lnTo>
                          <a:pt x="168" y="42"/>
                        </a:lnTo>
                        <a:lnTo>
                          <a:pt x="162" y="34"/>
                        </a:lnTo>
                        <a:lnTo>
                          <a:pt x="157" y="27"/>
                        </a:lnTo>
                        <a:lnTo>
                          <a:pt x="150" y="22"/>
                        </a:lnTo>
                        <a:lnTo>
                          <a:pt x="143" y="16"/>
                        </a:lnTo>
                        <a:lnTo>
                          <a:pt x="136" y="12"/>
                        </a:lnTo>
                        <a:lnTo>
                          <a:pt x="128" y="8"/>
                        </a:lnTo>
                        <a:lnTo>
                          <a:pt x="119" y="5"/>
                        </a:lnTo>
                        <a:lnTo>
                          <a:pt x="110" y="3"/>
                        </a:lnTo>
                        <a:lnTo>
                          <a:pt x="101" y="2"/>
                        </a:lnTo>
                        <a:lnTo>
                          <a:pt x="92" y="0"/>
                        </a:lnTo>
                        <a:lnTo>
                          <a:pt x="82" y="2"/>
                        </a:lnTo>
                        <a:lnTo>
                          <a:pt x="73" y="3"/>
                        </a:lnTo>
                        <a:lnTo>
                          <a:pt x="65" y="5"/>
                        </a:lnTo>
                        <a:lnTo>
                          <a:pt x="57" y="8"/>
                        </a:lnTo>
                        <a:lnTo>
                          <a:pt x="49" y="12"/>
                        </a:lnTo>
                        <a:lnTo>
                          <a:pt x="41" y="16"/>
                        </a:lnTo>
                        <a:lnTo>
                          <a:pt x="34" y="22"/>
                        </a:lnTo>
                        <a:lnTo>
                          <a:pt x="28" y="27"/>
                        </a:lnTo>
                        <a:lnTo>
                          <a:pt x="21" y="34"/>
                        </a:lnTo>
                        <a:lnTo>
                          <a:pt x="16" y="42"/>
                        </a:lnTo>
                        <a:lnTo>
                          <a:pt x="11" y="48"/>
                        </a:lnTo>
                        <a:lnTo>
                          <a:pt x="8" y="57"/>
                        </a:lnTo>
                        <a:lnTo>
                          <a:pt x="5" y="65"/>
                        </a:lnTo>
                        <a:lnTo>
                          <a:pt x="2" y="74"/>
                        </a:lnTo>
                        <a:lnTo>
                          <a:pt x="1" y="83"/>
                        </a:lnTo>
                        <a:lnTo>
                          <a:pt x="0" y="93"/>
                        </a:lnTo>
                        <a:lnTo>
                          <a:pt x="1" y="101"/>
                        </a:lnTo>
                        <a:lnTo>
                          <a:pt x="2" y="110"/>
                        </a:lnTo>
                        <a:lnTo>
                          <a:pt x="5" y="119"/>
                        </a:lnTo>
                        <a:lnTo>
                          <a:pt x="8" y="128"/>
                        </a:lnTo>
                        <a:lnTo>
                          <a:pt x="11" y="136"/>
                        </a:lnTo>
                        <a:lnTo>
                          <a:pt x="16" y="144"/>
                        </a:lnTo>
                        <a:lnTo>
                          <a:pt x="21" y="150"/>
                        </a:lnTo>
                        <a:lnTo>
                          <a:pt x="28" y="157"/>
                        </a:lnTo>
                        <a:lnTo>
                          <a:pt x="34" y="162"/>
                        </a:lnTo>
                        <a:lnTo>
                          <a:pt x="41" y="168"/>
                        </a:lnTo>
                        <a:lnTo>
                          <a:pt x="49" y="172"/>
                        </a:lnTo>
                        <a:lnTo>
                          <a:pt x="57" y="176"/>
                        </a:lnTo>
                        <a:lnTo>
                          <a:pt x="65" y="179"/>
                        </a:lnTo>
                        <a:lnTo>
                          <a:pt x="73" y="181"/>
                        </a:lnTo>
                        <a:lnTo>
                          <a:pt x="82" y="182"/>
                        </a:lnTo>
                        <a:lnTo>
                          <a:pt x="92"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4" name="Freeform 114"/>
                  <p:cNvSpPr>
                    <a:spLocks/>
                  </p:cNvSpPr>
                  <p:nvPr/>
                </p:nvSpPr>
                <p:spPr bwMode="auto">
                  <a:xfrm>
                    <a:off x="6092290" y="5988890"/>
                    <a:ext cx="10422" cy="10422"/>
                  </a:xfrm>
                  <a:custGeom>
                    <a:avLst/>
                    <a:gdLst/>
                    <a:ahLst/>
                    <a:cxnLst>
                      <a:cxn ang="0">
                        <a:pos x="100" y="182"/>
                      </a:cxn>
                      <a:cxn ang="0">
                        <a:pos x="118" y="179"/>
                      </a:cxn>
                      <a:cxn ang="0">
                        <a:pos x="134" y="172"/>
                      </a:cxn>
                      <a:cxn ang="0">
                        <a:pos x="149" y="162"/>
                      </a:cxn>
                      <a:cxn ang="0">
                        <a:pos x="161" y="150"/>
                      </a:cxn>
                      <a:cxn ang="0">
                        <a:pos x="171" y="136"/>
                      </a:cxn>
                      <a:cxn ang="0">
                        <a:pos x="179" y="119"/>
                      </a:cxn>
                      <a:cxn ang="0">
                        <a:pos x="182" y="101"/>
                      </a:cxn>
                      <a:cxn ang="0">
                        <a:pos x="182" y="83"/>
                      </a:cxn>
                      <a:cxn ang="0">
                        <a:pos x="179" y="65"/>
                      </a:cxn>
                      <a:cxn ang="0">
                        <a:pos x="171" y="48"/>
                      </a:cxn>
                      <a:cxn ang="0">
                        <a:pos x="161" y="34"/>
                      </a:cxn>
                      <a:cxn ang="0">
                        <a:pos x="149" y="22"/>
                      </a:cxn>
                      <a:cxn ang="0">
                        <a:pos x="134" y="12"/>
                      </a:cxn>
                      <a:cxn ang="0">
                        <a:pos x="118" y="5"/>
                      </a:cxn>
                      <a:cxn ang="0">
                        <a:pos x="100" y="2"/>
                      </a:cxn>
                      <a:cxn ang="0">
                        <a:pos x="81" y="2"/>
                      </a:cxn>
                      <a:cxn ang="0">
                        <a:pos x="63" y="5"/>
                      </a:cxn>
                      <a:cxn ang="0">
                        <a:pos x="48" y="12"/>
                      </a:cxn>
                      <a:cxn ang="0">
                        <a:pos x="32" y="22"/>
                      </a:cxn>
                      <a:cxn ang="0">
                        <a:pos x="20" y="34"/>
                      </a:cxn>
                      <a:cxn ang="0">
                        <a:pos x="10" y="48"/>
                      </a:cxn>
                      <a:cxn ang="0">
                        <a:pos x="4" y="65"/>
                      </a:cxn>
                      <a:cxn ang="0">
                        <a:pos x="0" y="83"/>
                      </a:cxn>
                      <a:cxn ang="0">
                        <a:pos x="0" y="101"/>
                      </a:cxn>
                      <a:cxn ang="0">
                        <a:pos x="4" y="119"/>
                      </a:cxn>
                      <a:cxn ang="0">
                        <a:pos x="10" y="136"/>
                      </a:cxn>
                      <a:cxn ang="0">
                        <a:pos x="20" y="150"/>
                      </a:cxn>
                      <a:cxn ang="0">
                        <a:pos x="32" y="162"/>
                      </a:cxn>
                      <a:cxn ang="0">
                        <a:pos x="48" y="172"/>
                      </a:cxn>
                      <a:cxn ang="0">
                        <a:pos x="63" y="179"/>
                      </a:cxn>
                      <a:cxn ang="0">
                        <a:pos x="81" y="182"/>
                      </a:cxn>
                    </a:cxnLst>
                    <a:rect l="0" t="0" r="r" b="b"/>
                    <a:pathLst>
                      <a:path w="182" h="184">
                        <a:moveTo>
                          <a:pt x="91" y="184"/>
                        </a:moveTo>
                        <a:lnTo>
                          <a:pt x="100" y="182"/>
                        </a:lnTo>
                        <a:lnTo>
                          <a:pt x="109" y="181"/>
                        </a:lnTo>
                        <a:lnTo>
                          <a:pt x="118" y="179"/>
                        </a:lnTo>
                        <a:lnTo>
                          <a:pt x="127" y="176"/>
                        </a:lnTo>
                        <a:lnTo>
                          <a:pt x="134" y="172"/>
                        </a:lnTo>
                        <a:lnTo>
                          <a:pt x="142" y="168"/>
                        </a:lnTo>
                        <a:lnTo>
                          <a:pt x="149" y="162"/>
                        </a:lnTo>
                        <a:lnTo>
                          <a:pt x="155" y="157"/>
                        </a:lnTo>
                        <a:lnTo>
                          <a:pt x="161" y="150"/>
                        </a:lnTo>
                        <a:lnTo>
                          <a:pt x="167"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7" y="42"/>
                        </a:lnTo>
                        <a:lnTo>
                          <a:pt x="161" y="34"/>
                        </a:lnTo>
                        <a:lnTo>
                          <a:pt x="155" y="27"/>
                        </a:lnTo>
                        <a:lnTo>
                          <a:pt x="149" y="22"/>
                        </a:lnTo>
                        <a:lnTo>
                          <a:pt x="142" y="16"/>
                        </a:lnTo>
                        <a:lnTo>
                          <a:pt x="134" y="12"/>
                        </a:lnTo>
                        <a:lnTo>
                          <a:pt x="127" y="8"/>
                        </a:lnTo>
                        <a:lnTo>
                          <a:pt x="118" y="5"/>
                        </a:lnTo>
                        <a:lnTo>
                          <a:pt x="109" y="3"/>
                        </a:lnTo>
                        <a:lnTo>
                          <a:pt x="100" y="2"/>
                        </a:lnTo>
                        <a:lnTo>
                          <a:pt x="91" y="0"/>
                        </a:lnTo>
                        <a:lnTo>
                          <a:pt x="81" y="2"/>
                        </a:lnTo>
                        <a:lnTo>
                          <a:pt x="72" y="3"/>
                        </a:lnTo>
                        <a:lnTo>
                          <a:pt x="63" y="5"/>
                        </a:lnTo>
                        <a:lnTo>
                          <a:pt x="56" y="8"/>
                        </a:lnTo>
                        <a:lnTo>
                          <a:pt x="48" y="12"/>
                        </a:lnTo>
                        <a:lnTo>
                          <a:pt x="40" y="16"/>
                        </a:lnTo>
                        <a:lnTo>
                          <a:pt x="32" y="22"/>
                        </a:lnTo>
                        <a:lnTo>
                          <a:pt x="27" y="27"/>
                        </a:lnTo>
                        <a:lnTo>
                          <a:pt x="20" y="34"/>
                        </a:lnTo>
                        <a:lnTo>
                          <a:pt x="16" y="42"/>
                        </a:lnTo>
                        <a:lnTo>
                          <a:pt x="10" y="48"/>
                        </a:lnTo>
                        <a:lnTo>
                          <a:pt x="7" y="57"/>
                        </a:lnTo>
                        <a:lnTo>
                          <a:pt x="4" y="65"/>
                        </a:lnTo>
                        <a:lnTo>
                          <a:pt x="1" y="74"/>
                        </a:lnTo>
                        <a:lnTo>
                          <a:pt x="0" y="83"/>
                        </a:lnTo>
                        <a:lnTo>
                          <a:pt x="0" y="93"/>
                        </a:lnTo>
                        <a:lnTo>
                          <a:pt x="0" y="101"/>
                        </a:lnTo>
                        <a:lnTo>
                          <a:pt x="1" y="110"/>
                        </a:lnTo>
                        <a:lnTo>
                          <a:pt x="4" y="119"/>
                        </a:lnTo>
                        <a:lnTo>
                          <a:pt x="7" y="128"/>
                        </a:lnTo>
                        <a:lnTo>
                          <a:pt x="10" y="136"/>
                        </a:lnTo>
                        <a:lnTo>
                          <a:pt x="16" y="144"/>
                        </a:lnTo>
                        <a:lnTo>
                          <a:pt x="20" y="150"/>
                        </a:lnTo>
                        <a:lnTo>
                          <a:pt x="27" y="157"/>
                        </a:lnTo>
                        <a:lnTo>
                          <a:pt x="32" y="162"/>
                        </a:lnTo>
                        <a:lnTo>
                          <a:pt x="40" y="168"/>
                        </a:lnTo>
                        <a:lnTo>
                          <a:pt x="48" y="172"/>
                        </a:lnTo>
                        <a:lnTo>
                          <a:pt x="56" y="176"/>
                        </a:lnTo>
                        <a:lnTo>
                          <a:pt x="63" y="179"/>
                        </a:lnTo>
                        <a:lnTo>
                          <a:pt x="72" y="181"/>
                        </a:lnTo>
                        <a:lnTo>
                          <a:pt x="81"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5" name="Freeform 115"/>
                  <p:cNvSpPr>
                    <a:spLocks/>
                  </p:cNvSpPr>
                  <p:nvPr/>
                </p:nvSpPr>
                <p:spPr bwMode="auto">
                  <a:xfrm>
                    <a:off x="6106765" y="5988890"/>
                    <a:ext cx="11001" cy="10422"/>
                  </a:xfrm>
                  <a:custGeom>
                    <a:avLst/>
                    <a:gdLst/>
                    <a:ahLst/>
                    <a:cxnLst>
                      <a:cxn ang="0">
                        <a:pos x="100" y="182"/>
                      </a:cxn>
                      <a:cxn ang="0">
                        <a:pos x="118" y="179"/>
                      </a:cxn>
                      <a:cxn ang="0">
                        <a:pos x="134" y="172"/>
                      </a:cxn>
                      <a:cxn ang="0">
                        <a:pos x="149" y="162"/>
                      </a:cxn>
                      <a:cxn ang="0">
                        <a:pos x="162" y="150"/>
                      </a:cxn>
                      <a:cxn ang="0">
                        <a:pos x="171" y="136"/>
                      </a:cxn>
                      <a:cxn ang="0">
                        <a:pos x="179" y="119"/>
                      </a:cxn>
                      <a:cxn ang="0">
                        <a:pos x="182" y="101"/>
                      </a:cxn>
                      <a:cxn ang="0">
                        <a:pos x="182" y="83"/>
                      </a:cxn>
                      <a:cxn ang="0">
                        <a:pos x="179" y="65"/>
                      </a:cxn>
                      <a:cxn ang="0">
                        <a:pos x="171" y="48"/>
                      </a:cxn>
                      <a:cxn ang="0">
                        <a:pos x="162" y="34"/>
                      </a:cxn>
                      <a:cxn ang="0">
                        <a:pos x="149" y="22"/>
                      </a:cxn>
                      <a:cxn ang="0">
                        <a:pos x="134" y="12"/>
                      </a:cxn>
                      <a:cxn ang="0">
                        <a:pos x="118" y="5"/>
                      </a:cxn>
                      <a:cxn ang="0">
                        <a:pos x="100" y="2"/>
                      </a:cxn>
                      <a:cxn ang="0">
                        <a:pos x="82" y="2"/>
                      </a:cxn>
                      <a:cxn ang="0">
                        <a:pos x="64" y="5"/>
                      </a:cxn>
                      <a:cxn ang="0">
                        <a:pos x="48" y="12"/>
                      </a:cxn>
                      <a:cxn ang="0">
                        <a:pos x="33" y="22"/>
                      </a:cxn>
                      <a:cxn ang="0">
                        <a:pos x="20" y="34"/>
                      </a:cxn>
                      <a:cxn ang="0">
                        <a:pos x="11" y="48"/>
                      </a:cxn>
                      <a:cxn ang="0">
                        <a:pos x="3" y="65"/>
                      </a:cxn>
                      <a:cxn ang="0">
                        <a:pos x="0" y="83"/>
                      </a:cxn>
                      <a:cxn ang="0">
                        <a:pos x="0" y="101"/>
                      </a:cxn>
                      <a:cxn ang="0">
                        <a:pos x="3" y="119"/>
                      </a:cxn>
                      <a:cxn ang="0">
                        <a:pos x="11" y="136"/>
                      </a:cxn>
                      <a:cxn ang="0">
                        <a:pos x="20" y="150"/>
                      </a:cxn>
                      <a:cxn ang="0">
                        <a:pos x="33" y="162"/>
                      </a:cxn>
                      <a:cxn ang="0">
                        <a:pos x="48" y="172"/>
                      </a:cxn>
                      <a:cxn ang="0">
                        <a:pos x="64" y="179"/>
                      </a:cxn>
                      <a:cxn ang="0">
                        <a:pos x="82" y="182"/>
                      </a:cxn>
                    </a:cxnLst>
                    <a:rect l="0" t="0" r="r" b="b"/>
                    <a:pathLst>
                      <a:path w="182" h="184">
                        <a:moveTo>
                          <a:pt x="91" y="184"/>
                        </a:moveTo>
                        <a:lnTo>
                          <a:pt x="100" y="182"/>
                        </a:lnTo>
                        <a:lnTo>
                          <a:pt x="110" y="181"/>
                        </a:lnTo>
                        <a:lnTo>
                          <a:pt x="118" y="179"/>
                        </a:lnTo>
                        <a:lnTo>
                          <a:pt x="126" y="176"/>
                        </a:lnTo>
                        <a:lnTo>
                          <a:pt x="134" y="172"/>
                        </a:lnTo>
                        <a:lnTo>
                          <a:pt x="142" y="168"/>
                        </a:lnTo>
                        <a:lnTo>
                          <a:pt x="149" y="162"/>
                        </a:lnTo>
                        <a:lnTo>
                          <a:pt x="155" y="157"/>
                        </a:lnTo>
                        <a:lnTo>
                          <a:pt x="162" y="150"/>
                        </a:lnTo>
                        <a:lnTo>
                          <a:pt x="166" y="144"/>
                        </a:lnTo>
                        <a:lnTo>
                          <a:pt x="171" y="136"/>
                        </a:lnTo>
                        <a:lnTo>
                          <a:pt x="175" y="128"/>
                        </a:lnTo>
                        <a:lnTo>
                          <a:pt x="179" y="119"/>
                        </a:lnTo>
                        <a:lnTo>
                          <a:pt x="181" y="110"/>
                        </a:lnTo>
                        <a:lnTo>
                          <a:pt x="182" y="101"/>
                        </a:lnTo>
                        <a:lnTo>
                          <a:pt x="182" y="93"/>
                        </a:lnTo>
                        <a:lnTo>
                          <a:pt x="182" y="83"/>
                        </a:lnTo>
                        <a:lnTo>
                          <a:pt x="181" y="74"/>
                        </a:lnTo>
                        <a:lnTo>
                          <a:pt x="179" y="65"/>
                        </a:lnTo>
                        <a:lnTo>
                          <a:pt x="175" y="57"/>
                        </a:lnTo>
                        <a:lnTo>
                          <a:pt x="171" y="48"/>
                        </a:lnTo>
                        <a:lnTo>
                          <a:pt x="166" y="42"/>
                        </a:lnTo>
                        <a:lnTo>
                          <a:pt x="162" y="34"/>
                        </a:lnTo>
                        <a:lnTo>
                          <a:pt x="155" y="27"/>
                        </a:lnTo>
                        <a:lnTo>
                          <a:pt x="149" y="22"/>
                        </a:lnTo>
                        <a:lnTo>
                          <a:pt x="142" y="16"/>
                        </a:lnTo>
                        <a:lnTo>
                          <a:pt x="134" y="12"/>
                        </a:lnTo>
                        <a:lnTo>
                          <a:pt x="126" y="8"/>
                        </a:lnTo>
                        <a:lnTo>
                          <a:pt x="118" y="5"/>
                        </a:lnTo>
                        <a:lnTo>
                          <a:pt x="110" y="3"/>
                        </a:lnTo>
                        <a:lnTo>
                          <a:pt x="100" y="2"/>
                        </a:lnTo>
                        <a:lnTo>
                          <a:pt x="91" y="0"/>
                        </a:lnTo>
                        <a:lnTo>
                          <a:pt x="82" y="2"/>
                        </a:lnTo>
                        <a:lnTo>
                          <a:pt x="72" y="3"/>
                        </a:lnTo>
                        <a:lnTo>
                          <a:pt x="64" y="5"/>
                        </a:lnTo>
                        <a:lnTo>
                          <a:pt x="55" y="8"/>
                        </a:lnTo>
                        <a:lnTo>
                          <a:pt x="48" y="12"/>
                        </a:lnTo>
                        <a:lnTo>
                          <a:pt x="40" y="16"/>
                        </a:lnTo>
                        <a:lnTo>
                          <a:pt x="33" y="22"/>
                        </a:lnTo>
                        <a:lnTo>
                          <a:pt x="27" y="27"/>
                        </a:lnTo>
                        <a:lnTo>
                          <a:pt x="20" y="34"/>
                        </a:lnTo>
                        <a:lnTo>
                          <a:pt x="16" y="42"/>
                        </a:lnTo>
                        <a:lnTo>
                          <a:pt x="11" y="48"/>
                        </a:lnTo>
                        <a:lnTo>
                          <a:pt x="7" y="57"/>
                        </a:lnTo>
                        <a:lnTo>
                          <a:pt x="3" y="65"/>
                        </a:lnTo>
                        <a:lnTo>
                          <a:pt x="1" y="74"/>
                        </a:lnTo>
                        <a:lnTo>
                          <a:pt x="0" y="83"/>
                        </a:lnTo>
                        <a:lnTo>
                          <a:pt x="0" y="93"/>
                        </a:lnTo>
                        <a:lnTo>
                          <a:pt x="0" y="101"/>
                        </a:lnTo>
                        <a:lnTo>
                          <a:pt x="1" y="110"/>
                        </a:lnTo>
                        <a:lnTo>
                          <a:pt x="3" y="119"/>
                        </a:lnTo>
                        <a:lnTo>
                          <a:pt x="7" y="128"/>
                        </a:lnTo>
                        <a:lnTo>
                          <a:pt x="11" y="136"/>
                        </a:lnTo>
                        <a:lnTo>
                          <a:pt x="16" y="144"/>
                        </a:lnTo>
                        <a:lnTo>
                          <a:pt x="20" y="150"/>
                        </a:lnTo>
                        <a:lnTo>
                          <a:pt x="27" y="157"/>
                        </a:lnTo>
                        <a:lnTo>
                          <a:pt x="33" y="162"/>
                        </a:lnTo>
                        <a:lnTo>
                          <a:pt x="40" y="168"/>
                        </a:lnTo>
                        <a:lnTo>
                          <a:pt x="48" y="172"/>
                        </a:lnTo>
                        <a:lnTo>
                          <a:pt x="55" y="176"/>
                        </a:lnTo>
                        <a:lnTo>
                          <a:pt x="64" y="179"/>
                        </a:lnTo>
                        <a:lnTo>
                          <a:pt x="72"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6" name="Freeform 116"/>
                  <p:cNvSpPr>
                    <a:spLocks/>
                  </p:cNvSpPr>
                  <p:nvPr/>
                </p:nvSpPr>
                <p:spPr bwMode="auto">
                  <a:xfrm>
                    <a:off x="6121819" y="5988890"/>
                    <a:ext cx="10422" cy="10422"/>
                  </a:xfrm>
                  <a:custGeom>
                    <a:avLst/>
                    <a:gdLst/>
                    <a:ahLst/>
                    <a:cxnLst>
                      <a:cxn ang="0">
                        <a:pos x="101" y="182"/>
                      </a:cxn>
                      <a:cxn ang="0">
                        <a:pos x="118" y="179"/>
                      </a:cxn>
                      <a:cxn ang="0">
                        <a:pos x="134" y="172"/>
                      </a:cxn>
                      <a:cxn ang="0">
                        <a:pos x="148" y="162"/>
                      </a:cxn>
                      <a:cxn ang="0">
                        <a:pos x="162" y="150"/>
                      </a:cxn>
                      <a:cxn ang="0">
                        <a:pos x="172" y="136"/>
                      </a:cxn>
                      <a:cxn ang="0">
                        <a:pos x="178" y="119"/>
                      </a:cxn>
                      <a:cxn ang="0">
                        <a:pos x="182" y="101"/>
                      </a:cxn>
                      <a:cxn ang="0">
                        <a:pos x="182" y="83"/>
                      </a:cxn>
                      <a:cxn ang="0">
                        <a:pos x="178" y="65"/>
                      </a:cxn>
                      <a:cxn ang="0">
                        <a:pos x="172" y="48"/>
                      </a:cxn>
                      <a:cxn ang="0">
                        <a:pos x="162" y="34"/>
                      </a:cxn>
                      <a:cxn ang="0">
                        <a:pos x="148" y="22"/>
                      </a:cxn>
                      <a:cxn ang="0">
                        <a:pos x="134" y="12"/>
                      </a:cxn>
                      <a:cxn ang="0">
                        <a:pos x="118" y="5"/>
                      </a:cxn>
                      <a:cxn ang="0">
                        <a:pos x="101" y="2"/>
                      </a:cxn>
                      <a:cxn ang="0">
                        <a:pos x="82" y="2"/>
                      </a:cxn>
                      <a:cxn ang="0">
                        <a:pos x="64" y="5"/>
                      </a:cxn>
                      <a:cxn ang="0">
                        <a:pos x="48" y="12"/>
                      </a:cxn>
                      <a:cxn ang="0">
                        <a:pos x="33" y="22"/>
                      </a:cxn>
                      <a:cxn ang="0">
                        <a:pos x="21" y="34"/>
                      </a:cxn>
                      <a:cxn ang="0">
                        <a:pos x="11" y="48"/>
                      </a:cxn>
                      <a:cxn ang="0">
                        <a:pos x="3" y="65"/>
                      </a:cxn>
                      <a:cxn ang="0">
                        <a:pos x="0" y="83"/>
                      </a:cxn>
                      <a:cxn ang="0">
                        <a:pos x="0" y="101"/>
                      </a:cxn>
                      <a:cxn ang="0">
                        <a:pos x="3" y="119"/>
                      </a:cxn>
                      <a:cxn ang="0">
                        <a:pos x="11" y="136"/>
                      </a:cxn>
                      <a:cxn ang="0">
                        <a:pos x="21" y="150"/>
                      </a:cxn>
                      <a:cxn ang="0">
                        <a:pos x="33" y="162"/>
                      </a:cxn>
                      <a:cxn ang="0">
                        <a:pos x="48" y="172"/>
                      </a:cxn>
                      <a:cxn ang="0">
                        <a:pos x="64" y="179"/>
                      </a:cxn>
                      <a:cxn ang="0">
                        <a:pos x="82" y="182"/>
                      </a:cxn>
                    </a:cxnLst>
                    <a:rect l="0" t="0" r="r" b="b"/>
                    <a:pathLst>
                      <a:path w="183" h="184">
                        <a:moveTo>
                          <a:pt x="91" y="184"/>
                        </a:moveTo>
                        <a:lnTo>
                          <a:pt x="101" y="182"/>
                        </a:lnTo>
                        <a:lnTo>
                          <a:pt x="110" y="181"/>
                        </a:lnTo>
                        <a:lnTo>
                          <a:pt x="118" y="179"/>
                        </a:lnTo>
                        <a:lnTo>
                          <a:pt x="126" y="176"/>
                        </a:lnTo>
                        <a:lnTo>
                          <a:pt x="134" y="172"/>
                        </a:lnTo>
                        <a:lnTo>
                          <a:pt x="142" y="168"/>
                        </a:lnTo>
                        <a:lnTo>
                          <a:pt x="148" y="162"/>
                        </a:lnTo>
                        <a:lnTo>
                          <a:pt x="155" y="157"/>
                        </a:lnTo>
                        <a:lnTo>
                          <a:pt x="162" y="150"/>
                        </a:lnTo>
                        <a:lnTo>
                          <a:pt x="166" y="144"/>
                        </a:lnTo>
                        <a:lnTo>
                          <a:pt x="172" y="136"/>
                        </a:lnTo>
                        <a:lnTo>
                          <a:pt x="175" y="128"/>
                        </a:lnTo>
                        <a:lnTo>
                          <a:pt x="178" y="119"/>
                        </a:lnTo>
                        <a:lnTo>
                          <a:pt x="181" y="110"/>
                        </a:lnTo>
                        <a:lnTo>
                          <a:pt x="182" y="101"/>
                        </a:lnTo>
                        <a:lnTo>
                          <a:pt x="183" y="93"/>
                        </a:lnTo>
                        <a:lnTo>
                          <a:pt x="182" y="83"/>
                        </a:lnTo>
                        <a:lnTo>
                          <a:pt x="181" y="74"/>
                        </a:lnTo>
                        <a:lnTo>
                          <a:pt x="178" y="65"/>
                        </a:lnTo>
                        <a:lnTo>
                          <a:pt x="175" y="57"/>
                        </a:lnTo>
                        <a:lnTo>
                          <a:pt x="172" y="48"/>
                        </a:lnTo>
                        <a:lnTo>
                          <a:pt x="166" y="42"/>
                        </a:lnTo>
                        <a:lnTo>
                          <a:pt x="162" y="34"/>
                        </a:lnTo>
                        <a:lnTo>
                          <a:pt x="155" y="27"/>
                        </a:lnTo>
                        <a:lnTo>
                          <a:pt x="148" y="22"/>
                        </a:lnTo>
                        <a:lnTo>
                          <a:pt x="142" y="16"/>
                        </a:lnTo>
                        <a:lnTo>
                          <a:pt x="134" y="12"/>
                        </a:lnTo>
                        <a:lnTo>
                          <a:pt x="126" y="8"/>
                        </a:lnTo>
                        <a:lnTo>
                          <a:pt x="118" y="5"/>
                        </a:lnTo>
                        <a:lnTo>
                          <a:pt x="110" y="3"/>
                        </a:lnTo>
                        <a:lnTo>
                          <a:pt x="101" y="2"/>
                        </a:lnTo>
                        <a:lnTo>
                          <a:pt x="91" y="0"/>
                        </a:lnTo>
                        <a:lnTo>
                          <a:pt x="82" y="2"/>
                        </a:lnTo>
                        <a:lnTo>
                          <a:pt x="73" y="3"/>
                        </a:lnTo>
                        <a:lnTo>
                          <a:pt x="64" y="5"/>
                        </a:lnTo>
                        <a:lnTo>
                          <a:pt x="55" y="8"/>
                        </a:lnTo>
                        <a:lnTo>
                          <a:pt x="48" y="12"/>
                        </a:lnTo>
                        <a:lnTo>
                          <a:pt x="40" y="16"/>
                        </a:lnTo>
                        <a:lnTo>
                          <a:pt x="33" y="22"/>
                        </a:lnTo>
                        <a:lnTo>
                          <a:pt x="26" y="27"/>
                        </a:lnTo>
                        <a:lnTo>
                          <a:pt x="21" y="34"/>
                        </a:lnTo>
                        <a:lnTo>
                          <a:pt x="15" y="42"/>
                        </a:lnTo>
                        <a:lnTo>
                          <a:pt x="11" y="48"/>
                        </a:lnTo>
                        <a:lnTo>
                          <a:pt x="6" y="57"/>
                        </a:lnTo>
                        <a:lnTo>
                          <a:pt x="3" y="65"/>
                        </a:lnTo>
                        <a:lnTo>
                          <a:pt x="1" y="74"/>
                        </a:lnTo>
                        <a:lnTo>
                          <a:pt x="0" y="83"/>
                        </a:lnTo>
                        <a:lnTo>
                          <a:pt x="0" y="93"/>
                        </a:lnTo>
                        <a:lnTo>
                          <a:pt x="0" y="101"/>
                        </a:lnTo>
                        <a:lnTo>
                          <a:pt x="1" y="110"/>
                        </a:lnTo>
                        <a:lnTo>
                          <a:pt x="3" y="119"/>
                        </a:lnTo>
                        <a:lnTo>
                          <a:pt x="6" y="128"/>
                        </a:lnTo>
                        <a:lnTo>
                          <a:pt x="11" y="136"/>
                        </a:lnTo>
                        <a:lnTo>
                          <a:pt x="15" y="144"/>
                        </a:lnTo>
                        <a:lnTo>
                          <a:pt x="21" y="150"/>
                        </a:lnTo>
                        <a:lnTo>
                          <a:pt x="26" y="157"/>
                        </a:lnTo>
                        <a:lnTo>
                          <a:pt x="33" y="162"/>
                        </a:lnTo>
                        <a:lnTo>
                          <a:pt x="40" y="168"/>
                        </a:lnTo>
                        <a:lnTo>
                          <a:pt x="48" y="172"/>
                        </a:lnTo>
                        <a:lnTo>
                          <a:pt x="55" y="176"/>
                        </a:lnTo>
                        <a:lnTo>
                          <a:pt x="64" y="179"/>
                        </a:lnTo>
                        <a:lnTo>
                          <a:pt x="73"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7" name="Freeform 117"/>
                  <p:cNvSpPr>
                    <a:spLocks/>
                  </p:cNvSpPr>
                  <p:nvPr/>
                </p:nvSpPr>
                <p:spPr bwMode="auto">
                  <a:xfrm>
                    <a:off x="6136294" y="5988890"/>
                    <a:ext cx="10422" cy="10422"/>
                  </a:xfrm>
                  <a:custGeom>
                    <a:avLst/>
                    <a:gdLst/>
                    <a:ahLst/>
                    <a:cxnLst>
                      <a:cxn ang="0">
                        <a:pos x="101" y="182"/>
                      </a:cxn>
                      <a:cxn ang="0">
                        <a:pos x="118" y="179"/>
                      </a:cxn>
                      <a:cxn ang="0">
                        <a:pos x="134" y="172"/>
                      </a:cxn>
                      <a:cxn ang="0">
                        <a:pos x="149" y="162"/>
                      </a:cxn>
                      <a:cxn ang="0">
                        <a:pos x="162" y="150"/>
                      </a:cxn>
                      <a:cxn ang="0">
                        <a:pos x="172" y="136"/>
                      </a:cxn>
                      <a:cxn ang="0">
                        <a:pos x="178" y="119"/>
                      </a:cxn>
                      <a:cxn ang="0">
                        <a:pos x="182" y="101"/>
                      </a:cxn>
                      <a:cxn ang="0">
                        <a:pos x="182" y="83"/>
                      </a:cxn>
                      <a:cxn ang="0">
                        <a:pos x="178" y="65"/>
                      </a:cxn>
                      <a:cxn ang="0">
                        <a:pos x="172" y="48"/>
                      </a:cxn>
                      <a:cxn ang="0">
                        <a:pos x="162" y="34"/>
                      </a:cxn>
                      <a:cxn ang="0">
                        <a:pos x="149" y="22"/>
                      </a:cxn>
                      <a:cxn ang="0">
                        <a:pos x="134" y="12"/>
                      </a:cxn>
                      <a:cxn ang="0">
                        <a:pos x="118" y="5"/>
                      </a:cxn>
                      <a:cxn ang="0">
                        <a:pos x="101" y="2"/>
                      </a:cxn>
                      <a:cxn ang="0">
                        <a:pos x="82" y="2"/>
                      </a:cxn>
                      <a:cxn ang="0">
                        <a:pos x="64" y="5"/>
                      </a:cxn>
                      <a:cxn ang="0">
                        <a:pos x="47" y="12"/>
                      </a:cxn>
                      <a:cxn ang="0">
                        <a:pos x="33" y="22"/>
                      </a:cxn>
                      <a:cxn ang="0">
                        <a:pos x="21" y="34"/>
                      </a:cxn>
                      <a:cxn ang="0">
                        <a:pos x="11" y="48"/>
                      </a:cxn>
                      <a:cxn ang="0">
                        <a:pos x="4" y="65"/>
                      </a:cxn>
                      <a:cxn ang="0">
                        <a:pos x="0" y="83"/>
                      </a:cxn>
                      <a:cxn ang="0">
                        <a:pos x="0" y="101"/>
                      </a:cxn>
                      <a:cxn ang="0">
                        <a:pos x="4" y="119"/>
                      </a:cxn>
                      <a:cxn ang="0">
                        <a:pos x="11" y="136"/>
                      </a:cxn>
                      <a:cxn ang="0">
                        <a:pos x="21" y="150"/>
                      </a:cxn>
                      <a:cxn ang="0">
                        <a:pos x="33" y="162"/>
                      </a:cxn>
                      <a:cxn ang="0">
                        <a:pos x="47" y="172"/>
                      </a:cxn>
                      <a:cxn ang="0">
                        <a:pos x="64" y="179"/>
                      </a:cxn>
                      <a:cxn ang="0">
                        <a:pos x="82" y="182"/>
                      </a:cxn>
                    </a:cxnLst>
                    <a:rect l="0" t="0" r="r" b="b"/>
                    <a:pathLst>
                      <a:path w="183" h="184">
                        <a:moveTo>
                          <a:pt x="91" y="184"/>
                        </a:moveTo>
                        <a:lnTo>
                          <a:pt x="101" y="182"/>
                        </a:lnTo>
                        <a:lnTo>
                          <a:pt x="109" y="181"/>
                        </a:lnTo>
                        <a:lnTo>
                          <a:pt x="118" y="179"/>
                        </a:lnTo>
                        <a:lnTo>
                          <a:pt x="126" y="176"/>
                        </a:lnTo>
                        <a:lnTo>
                          <a:pt x="134" y="172"/>
                        </a:lnTo>
                        <a:lnTo>
                          <a:pt x="142" y="168"/>
                        </a:lnTo>
                        <a:lnTo>
                          <a:pt x="149" y="162"/>
                        </a:lnTo>
                        <a:lnTo>
                          <a:pt x="156" y="157"/>
                        </a:lnTo>
                        <a:lnTo>
                          <a:pt x="162" y="150"/>
                        </a:lnTo>
                        <a:lnTo>
                          <a:pt x="167" y="144"/>
                        </a:lnTo>
                        <a:lnTo>
                          <a:pt x="172" y="136"/>
                        </a:lnTo>
                        <a:lnTo>
                          <a:pt x="175" y="128"/>
                        </a:lnTo>
                        <a:lnTo>
                          <a:pt x="178" y="119"/>
                        </a:lnTo>
                        <a:lnTo>
                          <a:pt x="180" y="110"/>
                        </a:lnTo>
                        <a:lnTo>
                          <a:pt x="182" y="101"/>
                        </a:lnTo>
                        <a:lnTo>
                          <a:pt x="183" y="93"/>
                        </a:lnTo>
                        <a:lnTo>
                          <a:pt x="182" y="83"/>
                        </a:lnTo>
                        <a:lnTo>
                          <a:pt x="180" y="74"/>
                        </a:lnTo>
                        <a:lnTo>
                          <a:pt x="178" y="65"/>
                        </a:lnTo>
                        <a:lnTo>
                          <a:pt x="175" y="57"/>
                        </a:lnTo>
                        <a:lnTo>
                          <a:pt x="172" y="48"/>
                        </a:lnTo>
                        <a:lnTo>
                          <a:pt x="167" y="42"/>
                        </a:lnTo>
                        <a:lnTo>
                          <a:pt x="162" y="34"/>
                        </a:lnTo>
                        <a:lnTo>
                          <a:pt x="156" y="27"/>
                        </a:lnTo>
                        <a:lnTo>
                          <a:pt x="149" y="22"/>
                        </a:lnTo>
                        <a:lnTo>
                          <a:pt x="142" y="16"/>
                        </a:lnTo>
                        <a:lnTo>
                          <a:pt x="134" y="12"/>
                        </a:lnTo>
                        <a:lnTo>
                          <a:pt x="126" y="8"/>
                        </a:lnTo>
                        <a:lnTo>
                          <a:pt x="118" y="5"/>
                        </a:lnTo>
                        <a:lnTo>
                          <a:pt x="109" y="3"/>
                        </a:lnTo>
                        <a:lnTo>
                          <a:pt x="101" y="2"/>
                        </a:lnTo>
                        <a:lnTo>
                          <a:pt x="91" y="0"/>
                        </a:lnTo>
                        <a:lnTo>
                          <a:pt x="82" y="2"/>
                        </a:lnTo>
                        <a:lnTo>
                          <a:pt x="73" y="3"/>
                        </a:lnTo>
                        <a:lnTo>
                          <a:pt x="64" y="5"/>
                        </a:lnTo>
                        <a:lnTo>
                          <a:pt x="55" y="8"/>
                        </a:lnTo>
                        <a:lnTo>
                          <a:pt x="47" y="12"/>
                        </a:lnTo>
                        <a:lnTo>
                          <a:pt x="40" y="16"/>
                        </a:lnTo>
                        <a:lnTo>
                          <a:pt x="33" y="22"/>
                        </a:lnTo>
                        <a:lnTo>
                          <a:pt x="26" y="27"/>
                        </a:lnTo>
                        <a:lnTo>
                          <a:pt x="21" y="34"/>
                        </a:lnTo>
                        <a:lnTo>
                          <a:pt x="15" y="42"/>
                        </a:lnTo>
                        <a:lnTo>
                          <a:pt x="11" y="48"/>
                        </a:lnTo>
                        <a:lnTo>
                          <a:pt x="6" y="57"/>
                        </a:lnTo>
                        <a:lnTo>
                          <a:pt x="4" y="65"/>
                        </a:lnTo>
                        <a:lnTo>
                          <a:pt x="2" y="74"/>
                        </a:lnTo>
                        <a:lnTo>
                          <a:pt x="0" y="83"/>
                        </a:lnTo>
                        <a:lnTo>
                          <a:pt x="0" y="93"/>
                        </a:lnTo>
                        <a:lnTo>
                          <a:pt x="0" y="101"/>
                        </a:lnTo>
                        <a:lnTo>
                          <a:pt x="2" y="110"/>
                        </a:lnTo>
                        <a:lnTo>
                          <a:pt x="4" y="119"/>
                        </a:lnTo>
                        <a:lnTo>
                          <a:pt x="6" y="128"/>
                        </a:lnTo>
                        <a:lnTo>
                          <a:pt x="11" y="136"/>
                        </a:lnTo>
                        <a:lnTo>
                          <a:pt x="15" y="144"/>
                        </a:lnTo>
                        <a:lnTo>
                          <a:pt x="21" y="150"/>
                        </a:lnTo>
                        <a:lnTo>
                          <a:pt x="26" y="157"/>
                        </a:lnTo>
                        <a:lnTo>
                          <a:pt x="33" y="162"/>
                        </a:lnTo>
                        <a:lnTo>
                          <a:pt x="40" y="168"/>
                        </a:lnTo>
                        <a:lnTo>
                          <a:pt x="47" y="172"/>
                        </a:lnTo>
                        <a:lnTo>
                          <a:pt x="55" y="176"/>
                        </a:lnTo>
                        <a:lnTo>
                          <a:pt x="64" y="179"/>
                        </a:lnTo>
                        <a:lnTo>
                          <a:pt x="73" y="181"/>
                        </a:lnTo>
                        <a:lnTo>
                          <a:pt x="82" y="182"/>
                        </a:lnTo>
                        <a:lnTo>
                          <a:pt x="91" y="18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8" name="Freeform 118"/>
                  <p:cNvSpPr>
                    <a:spLocks/>
                  </p:cNvSpPr>
                  <p:nvPr/>
                </p:nvSpPr>
                <p:spPr bwMode="auto">
                  <a:xfrm>
                    <a:off x="6302468" y="6056633"/>
                    <a:ext cx="74112" cy="12738"/>
                  </a:xfrm>
                  <a:custGeom>
                    <a:avLst/>
                    <a:gdLst/>
                    <a:ahLst/>
                    <a:cxnLst>
                      <a:cxn ang="0">
                        <a:pos x="1170" y="0"/>
                      </a:cxn>
                      <a:cxn ang="0">
                        <a:pos x="1192" y="3"/>
                      </a:cxn>
                      <a:cxn ang="0">
                        <a:pos x="1212" y="8"/>
                      </a:cxn>
                      <a:cxn ang="0">
                        <a:pos x="1231" y="19"/>
                      </a:cxn>
                      <a:cxn ang="0">
                        <a:pos x="1246" y="33"/>
                      </a:cxn>
                      <a:cxn ang="0">
                        <a:pos x="1259" y="48"/>
                      </a:cxn>
                      <a:cxn ang="0">
                        <a:pos x="1271" y="67"/>
                      </a:cxn>
                      <a:cxn ang="0">
                        <a:pos x="1276" y="87"/>
                      </a:cxn>
                      <a:cxn ang="0">
                        <a:pos x="1278" y="109"/>
                      </a:cxn>
                      <a:cxn ang="0">
                        <a:pos x="1276" y="131"/>
                      </a:cxn>
                      <a:cxn ang="0">
                        <a:pos x="1271" y="151"/>
                      </a:cxn>
                      <a:cxn ang="0">
                        <a:pos x="1259" y="170"/>
                      </a:cxn>
                      <a:cxn ang="0">
                        <a:pos x="1246" y="186"/>
                      </a:cxn>
                      <a:cxn ang="0">
                        <a:pos x="1231" y="199"/>
                      </a:cxn>
                      <a:cxn ang="0">
                        <a:pos x="1212" y="209"/>
                      </a:cxn>
                      <a:cxn ang="0">
                        <a:pos x="1192" y="216"/>
                      </a:cxn>
                      <a:cxn ang="0">
                        <a:pos x="1170" y="218"/>
                      </a:cxn>
                      <a:cxn ang="0">
                        <a:pos x="97" y="218"/>
                      </a:cxn>
                      <a:cxn ang="0">
                        <a:pos x="76" y="213"/>
                      </a:cxn>
                      <a:cxn ang="0">
                        <a:pos x="56" y="205"/>
                      </a:cxn>
                      <a:cxn ang="0">
                        <a:pos x="40" y="193"/>
                      </a:cxn>
                      <a:cxn ang="0">
                        <a:pos x="24" y="178"/>
                      </a:cxn>
                      <a:cxn ang="0">
                        <a:pos x="13" y="161"/>
                      </a:cxn>
                      <a:cxn ang="0">
                        <a:pos x="4" y="141"/>
                      </a:cxn>
                      <a:cxn ang="0">
                        <a:pos x="0" y="120"/>
                      </a:cxn>
                      <a:cxn ang="0">
                        <a:pos x="0" y="98"/>
                      </a:cxn>
                      <a:cxn ang="0">
                        <a:pos x="4" y="77"/>
                      </a:cxn>
                      <a:cxn ang="0">
                        <a:pos x="13" y="57"/>
                      </a:cxn>
                      <a:cxn ang="0">
                        <a:pos x="24" y="40"/>
                      </a:cxn>
                      <a:cxn ang="0">
                        <a:pos x="40" y="25"/>
                      </a:cxn>
                      <a:cxn ang="0">
                        <a:pos x="56" y="14"/>
                      </a:cxn>
                      <a:cxn ang="0">
                        <a:pos x="76" y="5"/>
                      </a:cxn>
                      <a:cxn ang="0">
                        <a:pos x="97" y="0"/>
                      </a:cxn>
                    </a:cxnLst>
                    <a:rect l="0" t="0" r="r" b="b"/>
                    <a:pathLst>
                      <a:path w="1278" h="218">
                        <a:moveTo>
                          <a:pt x="108" y="0"/>
                        </a:moveTo>
                        <a:lnTo>
                          <a:pt x="1170" y="0"/>
                        </a:lnTo>
                        <a:lnTo>
                          <a:pt x="1181" y="0"/>
                        </a:lnTo>
                        <a:lnTo>
                          <a:pt x="1192" y="3"/>
                        </a:lnTo>
                        <a:lnTo>
                          <a:pt x="1202" y="5"/>
                        </a:lnTo>
                        <a:lnTo>
                          <a:pt x="1212" y="8"/>
                        </a:lnTo>
                        <a:lnTo>
                          <a:pt x="1222" y="14"/>
                        </a:lnTo>
                        <a:lnTo>
                          <a:pt x="1231" y="19"/>
                        </a:lnTo>
                        <a:lnTo>
                          <a:pt x="1238" y="25"/>
                        </a:lnTo>
                        <a:lnTo>
                          <a:pt x="1246" y="33"/>
                        </a:lnTo>
                        <a:lnTo>
                          <a:pt x="1254" y="40"/>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8"/>
                        </a:lnTo>
                        <a:lnTo>
                          <a:pt x="1246" y="186"/>
                        </a:lnTo>
                        <a:lnTo>
                          <a:pt x="1238" y="193"/>
                        </a:lnTo>
                        <a:lnTo>
                          <a:pt x="1231" y="199"/>
                        </a:lnTo>
                        <a:lnTo>
                          <a:pt x="1222" y="205"/>
                        </a:lnTo>
                        <a:lnTo>
                          <a:pt x="1212" y="209"/>
                        </a:lnTo>
                        <a:lnTo>
                          <a:pt x="1202" y="213"/>
                        </a:lnTo>
                        <a:lnTo>
                          <a:pt x="1192" y="216"/>
                        </a:lnTo>
                        <a:lnTo>
                          <a:pt x="1181" y="218"/>
                        </a:lnTo>
                        <a:lnTo>
                          <a:pt x="1170" y="218"/>
                        </a:lnTo>
                        <a:lnTo>
                          <a:pt x="108" y="218"/>
                        </a:lnTo>
                        <a:lnTo>
                          <a:pt x="97" y="218"/>
                        </a:lnTo>
                        <a:lnTo>
                          <a:pt x="86" y="216"/>
                        </a:lnTo>
                        <a:lnTo>
                          <a:pt x="76" y="213"/>
                        </a:lnTo>
                        <a:lnTo>
                          <a:pt x="66" y="209"/>
                        </a:lnTo>
                        <a:lnTo>
                          <a:pt x="56" y="205"/>
                        </a:lnTo>
                        <a:lnTo>
                          <a:pt x="47" y="199"/>
                        </a:lnTo>
                        <a:lnTo>
                          <a:pt x="40" y="193"/>
                        </a:lnTo>
                        <a:lnTo>
                          <a:pt x="32" y="186"/>
                        </a:lnTo>
                        <a:lnTo>
                          <a:pt x="24" y="178"/>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40"/>
                        </a:lnTo>
                        <a:lnTo>
                          <a:pt x="32" y="33"/>
                        </a:lnTo>
                        <a:lnTo>
                          <a:pt x="40" y="25"/>
                        </a:lnTo>
                        <a:lnTo>
                          <a:pt x="47" y="19"/>
                        </a:lnTo>
                        <a:lnTo>
                          <a:pt x="56" y="14"/>
                        </a:lnTo>
                        <a:lnTo>
                          <a:pt x="66" y="8"/>
                        </a:lnTo>
                        <a:lnTo>
                          <a:pt x="76" y="5"/>
                        </a:lnTo>
                        <a:lnTo>
                          <a:pt x="86" y="3"/>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49" name="Freeform 119"/>
                  <p:cNvSpPr>
                    <a:spLocks/>
                  </p:cNvSpPr>
                  <p:nvPr/>
                </p:nvSpPr>
                <p:spPr bwMode="auto">
                  <a:xfrm>
                    <a:off x="6077815" y="6057212"/>
                    <a:ext cx="10422" cy="10422"/>
                  </a:xfrm>
                  <a:custGeom>
                    <a:avLst/>
                    <a:gdLst/>
                    <a:ahLst/>
                    <a:cxnLst>
                      <a:cxn ang="0">
                        <a:pos x="101" y="182"/>
                      </a:cxn>
                      <a:cxn ang="0">
                        <a:pos x="119" y="179"/>
                      </a:cxn>
                      <a:cxn ang="0">
                        <a:pos x="136" y="172"/>
                      </a:cxn>
                      <a:cxn ang="0">
                        <a:pos x="150" y="162"/>
                      </a:cxn>
                      <a:cxn ang="0">
                        <a:pos x="162" y="150"/>
                      </a:cxn>
                      <a:cxn ang="0">
                        <a:pos x="172" y="135"/>
                      </a:cxn>
                      <a:cxn ang="0">
                        <a:pos x="179" y="119"/>
                      </a:cxn>
                      <a:cxn ang="0">
                        <a:pos x="183" y="101"/>
                      </a:cxn>
                      <a:cxn ang="0">
                        <a:pos x="183" y="82"/>
                      </a:cxn>
                      <a:cxn ang="0">
                        <a:pos x="179" y="64"/>
                      </a:cxn>
                      <a:cxn ang="0">
                        <a:pos x="172" y="48"/>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8"/>
                      </a:cxn>
                      <a:cxn ang="0">
                        <a:pos x="5" y="64"/>
                      </a:cxn>
                      <a:cxn ang="0">
                        <a:pos x="1" y="82"/>
                      </a:cxn>
                      <a:cxn ang="0">
                        <a:pos x="1" y="101"/>
                      </a:cxn>
                      <a:cxn ang="0">
                        <a:pos x="5" y="119"/>
                      </a:cxn>
                      <a:cxn ang="0">
                        <a:pos x="11" y="135"/>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5"/>
                        </a:lnTo>
                        <a:lnTo>
                          <a:pt x="136" y="172"/>
                        </a:lnTo>
                        <a:lnTo>
                          <a:pt x="143" y="168"/>
                        </a:lnTo>
                        <a:lnTo>
                          <a:pt x="150" y="162"/>
                        </a:lnTo>
                        <a:lnTo>
                          <a:pt x="157" y="156"/>
                        </a:lnTo>
                        <a:lnTo>
                          <a:pt x="162" y="150"/>
                        </a:lnTo>
                        <a:lnTo>
                          <a:pt x="168" y="142"/>
                        </a:lnTo>
                        <a:lnTo>
                          <a:pt x="172" y="135"/>
                        </a:lnTo>
                        <a:lnTo>
                          <a:pt x="177" y="127"/>
                        </a:lnTo>
                        <a:lnTo>
                          <a:pt x="179" y="119"/>
                        </a:lnTo>
                        <a:lnTo>
                          <a:pt x="181" y="110"/>
                        </a:lnTo>
                        <a:lnTo>
                          <a:pt x="183" y="101"/>
                        </a:lnTo>
                        <a:lnTo>
                          <a:pt x="183" y="91"/>
                        </a:lnTo>
                        <a:lnTo>
                          <a:pt x="183" y="82"/>
                        </a:lnTo>
                        <a:lnTo>
                          <a:pt x="181" y="73"/>
                        </a:lnTo>
                        <a:lnTo>
                          <a:pt x="179" y="64"/>
                        </a:lnTo>
                        <a:lnTo>
                          <a:pt x="177" y="56"/>
                        </a:lnTo>
                        <a:lnTo>
                          <a:pt x="172" y="48"/>
                        </a:lnTo>
                        <a:lnTo>
                          <a:pt x="168" y="40"/>
                        </a:lnTo>
                        <a:lnTo>
                          <a:pt x="162" y="33"/>
                        </a:lnTo>
                        <a:lnTo>
                          <a:pt x="157" y="27"/>
                        </a:lnTo>
                        <a:lnTo>
                          <a:pt x="150" y="21"/>
                        </a:lnTo>
                        <a:lnTo>
                          <a:pt x="143" y="16"/>
                        </a:lnTo>
                        <a:lnTo>
                          <a:pt x="136" y="11"/>
                        </a:lnTo>
                        <a:lnTo>
                          <a:pt x="128" y="8"/>
                        </a:lnTo>
                        <a:lnTo>
                          <a:pt x="119" y="4"/>
                        </a:lnTo>
                        <a:lnTo>
                          <a:pt x="110" y="2"/>
                        </a:lnTo>
                        <a:lnTo>
                          <a:pt x="101" y="0"/>
                        </a:lnTo>
                        <a:lnTo>
                          <a:pt x="92" y="0"/>
                        </a:lnTo>
                        <a:lnTo>
                          <a:pt x="82" y="0"/>
                        </a:lnTo>
                        <a:lnTo>
                          <a:pt x="73" y="2"/>
                        </a:lnTo>
                        <a:lnTo>
                          <a:pt x="65" y="4"/>
                        </a:lnTo>
                        <a:lnTo>
                          <a:pt x="57" y="8"/>
                        </a:lnTo>
                        <a:lnTo>
                          <a:pt x="49" y="11"/>
                        </a:lnTo>
                        <a:lnTo>
                          <a:pt x="41" y="16"/>
                        </a:lnTo>
                        <a:lnTo>
                          <a:pt x="34" y="21"/>
                        </a:lnTo>
                        <a:lnTo>
                          <a:pt x="28" y="27"/>
                        </a:lnTo>
                        <a:lnTo>
                          <a:pt x="21" y="33"/>
                        </a:lnTo>
                        <a:lnTo>
                          <a:pt x="16" y="40"/>
                        </a:lnTo>
                        <a:lnTo>
                          <a:pt x="11" y="48"/>
                        </a:lnTo>
                        <a:lnTo>
                          <a:pt x="8" y="56"/>
                        </a:lnTo>
                        <a:lnTo>
                          <a:pt x="5" y="64"/>
                        </a:lnTo>
                        <a:lnTo>
                          <a:pt x="2" y="73"/>
                        </a:lnTo>
                        <a:lnTo>
                          <a:pt x="1" y="82"/>
                        </a:lnTo>
                        <a:lnTo>
                          <a:pt x="0" y="91"/>
                        </a:lnTo>
                        <a:lnTo>
                          <a:pt x="1" y="101"/>
                        </a:lnTo>
                        <a:lnTo>
                          <a:pt x="2" y="110"/>
                        </a:lnTo>
                        <a:lnTo>
                          <a:pt x="5" y="119"/>
                        </a:lnTo>
                        <a:lnTo>
                          <a:pt x="8" y="127"/>
                        </a:lnTo>
                        <a:lnTo>
                          <a:pt x="11" y="135"/>
                        </a:lnTo>
                        <a:lnTo>
                          <a:pt x="16" y="142"/>
                        </a:lnTo>
                        <a:lnTo>
                          <a:pt x="21" y="150"/>
                        </a:lnTo>
                        <a:lnTo>
                          <a:pt x="28" y="156"/>
                        </a:lnTo>
                        <a:lnTo>
                          <a:pt x="34" y="162"/>
                        </a:lnTo>
                        <a:lnTo>
                          <a:pt x="41" y="168"/>
                        </a:lnTo>
                        <a:lnTo>
                          <a:pt x="49" y="172"/>
                        </a:lnTo>
                        <a:lnTo>
                          <a:pt x="57" y="175"/>
                        </a:lnTo>
                        <a:lnTo>
                          <a:pt x="65" y="179"/>
                        </a:lnTo>
                        <a:lnTo>
                          <a:pt x="73" y="181"/>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0" name="Freeform 120"/>
                  <p:cNvSpPr>
                    <a:spLocks/>
                  </p:cNvSpPr>
                  <p:nvPr/>
                </p:nvSpPr>
                <p:spPr bwMode="auto">
                  <a:xfrm>
                    <a:off x="6092290" y="6057212"/>
                    <a:ext cx="10422" cy="10422"/>
                  </a:xfrm>
                  <a:custGeom>
                    <a:avLst/>
                    <a:gdLst/>
                    <a:ahLst/>
                    <a:cxnLst>
                      <a:cxn ang="0">
                        <a:pos x="100" y="182"/>
                      </a:cxn>
                      <a:cxn ang="0">
                        <a:pos x="118" y="179"/>
                      </a:cxn>
                      <a:cxn ang="0">
                        <a:pos x="134" y="172"/>
                      </a:cxn>
                      <a:cxn ang="0">
                        <a:pos x="149" y="162"/>
                      </a:cxn>
                      <a:cxn ang="0">
                        <a:pos x="161" y="150"/>
                      </a:cxn>
                      <a:cxn ang="0">
                        <a:pos x="171" y="135"/>
                      </a:cxn>
                      <a:cxn ang="0">
                        <a:pos x="179" y="119"/>
                      </a:cxn>
                      <a:cxn ang="0">
                        <a:pos x="182" y="101"/>
                      </a:cxn>
                      <a:cxn ang="0">
                        <a:pos x="182" y="82"/>
                      </a:cxn>
                      <a:cxn ang="0">
                        <a:pos x="179" y="64"/>
                      </a:cxn>
                      <a:cxn ang="0">
                        <a:pos x="171" y="48"/>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8"/>
                      </a:cxn>
                      <a:cxn ang="0">
                        <a:pos x="4" y="64"/>
                      </a:cxn>
                      <a:cxn ang="0">
                        <a:pos x="0" y="82"/>
                      </a:cxn>
                      <a:cxn ang="0">
                        <a:pos x="0" y="101"/>
                      </a:cxn>
                      <a:cxn ang="0">
                        <a:pos x="4" y="119"/>
                      </a:cxn>
                      <a:cxn ang="0">
                        <a:pos x="10" y="135"/>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5"/>
                        </a:lnTo>
                        <a:lnTo>
                          <a:pt x="134" y="172"/>
                        </a:lnTo>
                        <a:lnTo>
                          <a:pt x="142" y="168"/>
                        </a:lnTo>
                        <a:lnTo>
                          <a:pt x="149" y="162"/>
                        </a:lnTo>
                        <a:lnTo>
                          <a:pt x="155" y="156"/>
                        </a:lnTo>
                        <a:lnTo>
                          <a:pt x="161" y="150"/>
                        </a:lnTo>
                        <a:lnTo>
                          <a:pt x="167"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7" y="40"/>
                        </a:lnTo>
                        <a:lnTo>
                          <a:pt x="161" y="33"/>
                        </a:lnTo>
                        <a:lnTo>
                          <a:pt x="155" y="27"/>
                        </a:lnTo>
                        <a:lnTo>
                          <a:pt x="149" y="21"/>
                        </a:lnTo>
                        <a:lnTo>
                          <a:pt x="142" y="16"/>
                        </a:lnTo>
                        <a:lnTo>
                          <a:pt x="134" y="11"/>
                        </a:lnTo>
                        <a:lnTo>
                          <a:pt x="127" y="8"/>
                        </a:lnTo>
                        <a:lnTo>
                          <a:pt x="118" y="4"/>
                        </a:lnTo>
                        <a:lnTo>
                          <a:pt x="109" y="2"/>
                        </a:lnTo>
                        <a:lnTo>
                          <a:pt x="100" y="0"/>
                        </a:lnTo>
                        <a:lnTo>
                          <a:pt x="91" y="0"/>
                        </a:lnTo>
                        <a:lnTo>
                          <a:pt x="81" y="0"/>
                        </a:lnTo>
                        <a:lnTo>
                          <a:pt x="72" y="2"/>
                        </a:lnTo>
                        <a:lnTo>
                          <a:pt x="63" y="4"/>
                        </a:lnTo>
                        <a:lnTo>
                          <a:pt x="56" y="8"/>
                        </a:lnTo>
                        <a:lnTo>
                          <a:pt x="48" y="11"/>
                        </a:lnTo>
                        <a:lnTo>
                          <a:pt x="40" y="16"/>
                        </a:lnTo>
                        <a:lnTo>
                          <a:pt x="32" y="21"/>
                        </a:lnTo>
                        <a:lnTo>
                          <a:pt x="27" y="27"/>
                        </a:lnTo>
                        <a:lnTo>
                          <a:pt x="20" y="33"/>
                        </a:lnTo>
                        <a:lnTo>
                          <a:pt x="16" y="40"/>
                        </a:lnTo>
                        <a:lnTo>
                          <a:pt x="10" y="48"/>
                        </a:lnTo>
                        <a:lnTo>
                          <a:pt x="7" y="56"/>
                        </a:lnTo>
                        <a:lnTo>
                          <a:pt x="4" y="64"/>
                        </a:lnTo>
                        <a:lnTo>
                          <a:pt x="1" y="73"/>
                        </a:lnTo>
                        <a:lnTo>
                          <a:pt x="0" y="82"/>
                        </a:lnTo>
                        <a:lnTo>
                          <a:pt x="0" y="91"/>
                        </a:lnTo>
                        <a:lnTo>
                          <a:pt x="0" y="101"/>
                        </a:lnTo>
                        <a:lnTo>
                          <a:pt x="1" y="110"/>
                        </a:lnTo>
                        <a:lnTo>
                          <a:pt x="4" y="119"/>
                        </a:lnTo>
                        <a:lnTo>
                          <a:pt x="7" y="127"/>
                        </a:lnTo>
                        <a:lnTo>
                          <a:pt x="10" y="135"/>
                        </a:lnTo>
                        <a:lnTo>
                          <a:pt x="16" y="142"/>
                        </a:lnTo>
                        <a:lnTo>
                          <a:pt x="20" y="150"/>
                        </a:lnTo>
                        <a:lnTo>
                          <a:pt x="27" y="156"/>
                        </a:lnTo>
                        <a:lnTo>
                          <a:pt x="32" y="162"/>
                        </a:lnTo>
                        <a:lnTo>
                          <a:pt x="40" y="168"/>
                        </a:lnTo>
                        <a:lnTo>
                          <a:pt x="48" y="172"/>
                        </a:lnTo>
                        <a:lnTo>
                          <a:pt x="56" y="175"/>
                        </a:lnTo>
                        <a:lnTo>
                          <a:pt x="63" y="179"/>
                        </a:lnTo>
                        <a:lnTo>
                          <a:pt x="72" y="181"/>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1" name="Freeform 121"/>
                  <p:cNvSpPr>
                    <a:spLocks/>
                  </p:cNvSpPr>
                  <p:nvPr/>
                </p:nvSpPr>
                <p:spPr bwMode="auto">
                  <a:xfrm>
                    <a:off x="6106765" y="6057212"/>
                    <a:ext cx="11001" cy="10422"/>
                  </a:xfrm>
                  <a:custGeom>
                    <a:avLst/>
                    <a:gdLst/>
                    <a:ahLst/>
                    <a:cxnLst>
                      <a:cxn ang="0">
                        <a:pos x="100" y="182"/>
                      </a:cxn>
                      <a:cxn ang="0">
                        <a:pos x="118" y="179"/>
                      </a:cxn>
                      <a:cxn ang="0">
                        <a:pos x="134" y="172"/>
                      </a:cxn>
                      <a:cxn ang="0">
                        <a:pos x="149" y="162"/>
                      </a:cxn>
                      <a:cxn ang="0">
                        <a:pos x="162" y="150"/>
                      </a:cxn>
                      <a:cxn ang="0">
                        <a:pos x="171" y="135"/>
                      </a:cxn>
                      <a:cxn ang="0">
                        <a:pos x="179" y="119"/>
                      </a:cxn>
                      <a:cxn ang="0">
                        <a:pos x="182" y="101"/>
                      </a:cxn>
                      <a:cxn ang="0">
                        <a:pos x="182" y="82"/>
                      </a:cxn>
                      <a:cxn ang="0">
                        <a:pos x="179" y="64"/>
                      </a:cxn>
                      <a:cxn ang="0">
                        <a:pos x="171" y="48"/>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8"/>
                      </a:cxn>
                      <a:cxn ang="0">
                        <a:pos x="3" y="64"/>
                      </a:cxn>
                      <a:cxn ang="0">
                        <a:pos x="0" y="82"/>
                      </a:cxn>
                      <a:cxn ang="0">
                        <a:pos x="0" y="101"/>
                      </a:cxn>
                      <a:cxn ang="0">
                        <a:pos x="3" y="119"/>
                      </a:cxn>
                      <a:cxn ang="0">
                        <a:pos x="11" y="135"/>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5"/>
                        </a:lnTo>
                        <a:lnTo>
                          <a:pt x="134" y="172"/>
                        </a:lnTo>
                        <a:lnTo>
                          <a:pt x="142" y="168"/>
                        </a:lnTo>
                        <a:lnTo>
                          <a:pt x="149" y="162"/>
                        </a:lnTo>
                        <a:lnTo>
                          <a:pt x="155" y="156"/>
                        </a:lnTo>
                        <a:lnTo>
                          <a:pt x="162" y="150"/>
                        </a:lnTo>
                        <a:lnTo>
                          <a:pt x="166" y="142"/>
                        </a:lnTo>
                        <a:lnTo>
                          <a:pt x="171" y="135"/>
                        </a:lnTo>
                        <a:lnTo>
                          <a:pt x="175" y="127"/>
                        </a:lnTo>
                        <a:lnTo>
                          <a:pt x="179" y="119"/>
                        </a:lnTo>
                        <a:lnTo>
                          <a:pt x="181" y="110"/>
                        </a:lnTo>
                        <a:lnTo>
                          <a:pt x="182" y="101"/>
                        </a:lnTo>
                        <a:lnTo>
                          <a:pt x="182" y="91"/>
                        </a:lnTo>
                        <a:lnTo>
                          <a:pt x="182" y="82"/>
                        </a:lnTo>
                        <a:lnTo>
                          <a:pt x="181" y="73"/>
                        </a:lnTo>
                        <a:lnTo>
                          <a:pt x="179" y="64"/>
                        </a:lnTo>
                        <a:lnTo>
                          <a:pt x="175" y="56"/>
                        </a:lnTo>
                        <a:lnTo>
                          <a:pt x="171" y="48"/>
                        </a:lnTo>
                        <a:lnTo>
                          <a:pt x="166" y="40"/>
                        </a:lnTo>
                        <a:lnTo>
                          <a:pt x="162" y="33"/>
                        </a:lnTo>
                        <a:lnTo>
                          <a:pt x="155" y="27"/>
                        </a:lnTo>
                        <a:lnTo>
                          <a:pt x="149" y="21"/>
                        </a:lnTo>
                        <a:lnTo>
                          <a:pt x="142" y="16"/>
                        </a:lnTo>
                        <a:lnTo>
                          <a:pt x="134" y="11"/>
                        </a:lnTo>
                        <a:lnTo>
                          <a:pt x="126" y="8"/>
                        </a:lnTo>
                        <a:lnTo>
                          <a:pt x="118" y="4"/>
                        </a:lnTo>
                        <a:lnTo>
                          <a:pt x="110" y="2"/>
                        </a:lnTo>
                        <a:lnTo>
                          <a:pt x="100" y="0"/>
                        </a:lnTo>
                        <a:lnTo>
                          <a:pt x="91" y="0"/>
                        </a:lnTo>
                        <a:lnTo>
                          <a:pt x="82" y="0"/>
                        </a:lnTo>
                        <a:lnTo>
                          <a:pt x="72" y="2"/>
                        </a:lnTo>
                        <a:lnTo>
                          <a:pt x="64" y="4"/>
                        </a:lnTo>
                        <a:lnTo>
                          <a:pt x="55" y="8"/>
                        </a:lnTo>
                        <a:lnTo>
                          <a:pt x="48" y="11"/>
                        </a:lnTo>
                        <a:lnTo>
                          <a:pt x="40" y="16"/>
                        </a:lnTo>
                        <a:lnTo>
                          <a:pt x="33" y="21"/>
                        </a:lnTo>
                        <a:lnTo>
                          <a:pt x="27" y="27"/>
                        </a:lnTo>
                        <a:lnTo>
                          <a:pt x="20" y="33"/>
                        </a:lnTo>
                        <a:lnTo>
                          <a:pt x="16" y="40"/>
                        </a:lnTo>
                        <a:lnTo>
                          <a:pt x="11" y="48"/>
                        </a:lnTo>
                        <a:lnTo>
                          <a:pt x="7" y="56"/>
                        </a:lnTo>
                        <a:lnTo>
                          <a:pt x="3" y="64"/>
                        </a:lnTo>
                        <a:lnTo>
                          <a:pt x="1" y="73"/>
                        </a:lnTo>
                        <a:lnTo>
                          <a:pt x="0" y="82"/>
                        </a:lnTo>
                        <a:lnTo>
                          <a:pt x="0" y="91"/>
                        </a:lnTo>
                        <a:lnTo>
                          <a:pt x="0" y="101"/>
                        </a:lnTo>
                        <a:lnTo>
                          <a:pt x="1" y="110"/>
                        </a:lnTo>
                        <a:lnTo>
                          <a:pt x="3" y="119"/>
                        </a:lnTo>
                        <a:lnTo>
                          <a:pt x="7" y="127"/>
                        </a:lnTo>
                        <a:lnTo>
                          <a:pt x="11" y="135"/>
                        </a:lnTo>
                        <a:lnTo>
                          <a:pt x="16" y="142"/>
                        </a:lnTo>
                        <a:lnTo>
                          <a:pt x="20" y="150"/>
                        </a:lnTo>
                        <a:lnTo>
                          <a:pt x="27" y="156"/>
                        </a:lnTo>
                        <a:lnTo>
                          <a:pt x="33" y="162"/>
                        </a:lnTo>
                        <a:lnTo>
                          <a:pt x="40" y="168"/>
                        </a:lnTo>
                        <a:lnTo>
                          <a:pt x="48" y="172"/>
                        </a:lnTo>
                        <a:lnTo>
                          <a:pt x="55" y="175"/>
                        </a:lnTo>
                        <a:lnTo>
                          <a:pt x="64" y="179"/>
                        </a:lnTo>
                        <a:lnTo>
                          <a:pt x="72"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2" name="Freeform 122"/>
                  <p:cNvSpPr>
                    <a:spLocks/>
                  </p:cNvSpPr>
                  <p:nvPr/>
                </p:nvSpPr>
                <p:spPr bwMode="auto">
                  <a:xfrm>
                    <a:off x="6121819" y="6057212"/>
                    <a:ext cx="10422" cy="10422"/>
                  </a:xfrm>
                  <a:custGeom>
                    <a:avLst/>
                    <a:gdLst/>
                    <a:ahLst/>
                    <a:cxnLst>
                      <a:cxn ang="0">
                        <a:pos x="101" y="182"/>
                      </a:cxn>
                      <a:cxn ang="0">
                        <a:pos x="118" y="179"/>
                      </a:cxn>
                      <a:cxn ang="0">
                        <a:pos x="134" y="172"/>
                      </a:cxn>
                      <a:cxn ang="0">
                        <a:pos x="148" y="162"/>
                      </a:cxn>
                      <a:cxn ang="0">
                        <a:pos x="162" y="150"/>
                      </a:cxn>
                      <a:cxn ang="0">
                        <a:pos x="172" y="135"/>
                      </a:cxn>
                      <a:cxn ang="0">
                        <a:pos x="178" y="119"/>
                      </a:cxn>
                      <a:cxn ang="0">
                        <a:pos x="182" y="101"/>
                      </a:cxn>
                      <a:cxn ang="0">
                        <a:pos x="182" y="82"/>
                      </a:cxn>
                      <a:cxn ang="0">
                        <a:pos x="178" y="64"/>
                      </a:cxn>
                      <a:cxn ang="0">
                        <a:pos x="172" y="48"/>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8"/>
                      </a:cxn>
                      <a:cxn ang="0">
                        <a:pos x="3" y="64"/>
                      </a:cxn>
                      <a:cxn ang="0">
                        <a:pos x="0" y="82"/>
                      </a:cxn>
                      <a:cxn ang="0">
                        <a:pos x="0" y="101"/>
                      </a:cxn>
                      <a:cxn ang="0">
                        <a:pos x="3" y="119"/>
                      </a:cxn>
                      <a:cxn ang="0">
                        <a:pos x="11" y="135"/>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5"/>
                        </a:lnTo>
                        <a:lnTo>
                          <a:pt x="134" y="172"/>
                        </a:lnTo>
                        <a:lnTo>
                          <a:pt x="142" y="168"/>
                        </a:lnTo>
                        <a:lnTo>
                          <a:pt x="148" y="162"/>
                        </a:lnTo>
                        <a:lnTo>
                          <a:pt x="155" y="156"/>
                        </a:lnTo>
                        <a:lnTo>
                          <a:pt x="162" y="150"/>
                        </a:lnTo>
                        <a:lnTo>
                          <a:pt x="166" y="142"/>
                        </a:lnTo>
                        <a:lnTo>
                          <a:pt x="172" y="135"/>
                        </a:lnTo>
                        <a:lnTo>
                          <a:pt x="175" y="127"/>
                        </a:lnTo>
                        <a:lnTo>
                          <a:pt x="178" y="119"/>
                        </a:lnTo>
                        <a:lnTo>
                          <a:pt x="181" y="110"/>
                        </a:lnTo>
                        <a:lnTo>
                          <a:pt x="182" y="101"/>
                        </a:lnTo>
                        <a:lnTo>
                          <a:pt x="183" y="91"/>
                        </a:lnTo>
                        <a:lnTo>
                          <a:pt x="182" y="82"/>
                        </a:lnTo>
                        <a:lnTo>
                          <a:pt x="181" y="73"/>
                        </a:lnTo>
                        <a:lnTo>
                          <a:pt x="178" y="64"/>
                        </a:lnTo>
                        <a:lnTo>
                          <a:pt x="175" y="56"/>
                        </a:lnTo>
                        <a:lnTo>
                          <a:pt x="172" y="48"/>
                        </a:lnTo>
                        <a:lnTo>
                          <a:pt x="166" y="40"/>
                        </a:lnTo>
                        <a:lnTo>
                          <a:pt x="162" y="33"/>
                        </a:lnTo>
                        <a:lnTo>
                          <a:pt x="155" y="27"/>
                        </a:lnTo>
                        <a:lnTo>
                          <a:pt x="148" y="21"/>
                        </a:lnTo>
                        <a:lnTo>
                          <a:pt x="142" y="16"/>
                        </a:lnTo>
                        <a:lnTo>
                          <a:pt x="134" y="11"/>
                        </a:lnTo>
                        <a:lnTo>
                          <a:pt x="126" y="8"/>
                        </a:lnTo>
                        <a:lnTo>
                          <a:pt x="118" y="4"/>
                        </a:lnTo>
                        <a:lnTo>
                          <a:pt x="110" y="2"/>
                        </a:lnTo>
                        <a:lnTo>
                          <a:pt x="101" y="0"/>
                        </a:lnTo>
                        <a:lnTo>
                          <a:pt x="91" y="0"/>
                        </a:lnTo>
                        <a:lnTo>
                          <a:pt x="82" y="0"/>
                        </a:lnTo>
                        <a:lnTo>
                          <a:pt x="73" y="2"/>
                        </a:lnTo>
                        <a:lnTo>
                          <a:pt x="64" y="4"/>
                        </a:lnTo>
                        <a:lnTo>
                          <a:pt x="55" y="8"/>
                        </a:lnTo>
                        <a:lnTo>
                          <a:pt x="48" y="11"/>
                        </a:lnTo>
                        <a:lnTo>
                          <a:pt x="40" y="16"/>
                        </a:lnTo>
                        <a:lnTo>
                          <a:pt x="33" y="21"/>
                        </a:lnTo>
                        <a:lnTo>
                          <a:pt x="26" y="27"/>
                        </a:lnTo>
                        <a:lnTo>
                          <a:pt x="21" y="33"/>
                        </a:lnTo>
                        <a:lnTo>
                          <a:pt x="15" y="40"/>
                        </a:lnTo>
                        <a:lnTo>
                          <a:pt x="11" y="48"/>
                        </a:lnTo>
                        <a:lnTo>
                          <a:pt x="6" y="56"/>
                        </a:lnTo>
                        <a:lnTo>
                          <a:pt x="3" y="64"/>
                        </a:lnTo>
                        <a:lnTo>
                          <a:pt x="1" y="73"/>
                        </a:lnTo>
                        <a:lnTo>
                          <a:pt x="0" y="82"/>
                        </a:lnTo>
                        <a:lnTo>
                          <a:pt x="0" y="91"/>
                        </a:lnTo>
                        <a:lnTo>
                          <a:pt x="0" y="101"/>
                        </a:lnTo>
                        <a:lnTo>
                          <a:pt x="1" y="110"/>
                        </a:lnTo>
                        <a:lnTo>
                          <a:pt x="3" y="119"/>
                        </a:lnTo>
                        <a:lnTo>
                          <a:pt x="6" y="127"/>
                        </a:lnTo>
                        <a:lnTo>
                          <a:pt x="11" y="135"/>
                        </a:lnTo>
                        <a:lnTo>
                          <a:pt x="15" y="142"/>
                        </a:lnTo>
                        <a:lnTo>
                          <a:pt x="21" y="150"/>
                        </a:lnTo>
                        <a:lnTo>
                          <a:pt x="26" y="156"/>
                        </a:lnTo>
                        <a:lnTo>
                          <a:pt x="33" y="162"/>
                        </a:lnTo>
                        <a:lnTo>
                          <a:pt x="40" y="168"/>
                        </a:lnTo>
                        <a:lnTo>
                          <a:pt x="48" y="172"/>
                        </a:lnTo>
                        <a:lnTo>
                          <a:pt x="55" y="175"/>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3" name="Freeform 123"/>
                  <p:cNvSpPr>
                    <a:spLocks/>
                  </p:cNvSpPr>
                  <p:nvPr/>
                </p:nvSpPr>
                <p:spPr bwMode="auto">
                  <a:xfrm>
                    <a:off x="6136294" y="6057212"/>
                    <a:ext cx="10422" cy="10422"/>
                  </a:xfrm>
                  <a:custGeom>
                    <a:avLst/>
                    <a:gdLst/>
                    <a:ahLst/>
                    <a:cxnLst>
                      <a:cxn ang="0">
                        <a:pos x="101" y="182"/>
                      </a:cxn>
                      <a:cxn ang="0">
                        <a:pos x="118" y="179"/>
                      </a:cxn>
                      <a:cxn ang="0">
                        <a:pos x="134" y="172"/>
                      </a:cxn>
                      <a:cxn ang="0">
                        <a:pos x="149" y="162"/>
                      </a:cxn>
                      <a:cxn ang="0">
                        <a:pos x="162" y="150"/>
                      </a:cxn>
                      <a:cxn ang="0">
                        <a:pos x="172" y="135"/>
                      </a:cxn>
                      <a:cxn ang="0">
                        <a:pos x="178" y="119"/>
                      </a:cxn>
                      <a:cxn ang="0">
                        <a:pos x="182" y="101"/>
                      </a:cxn>
                      <a:cxn ang="0">
                        <a:pos x="182" y="82"/>
                      </a:cxn>
                      <a:cxn ang="0">
                        <a:pos x="178" y="64"/>
                      </a:cxn>
                      <a:cxn ang="0">
                        <a:pos x="172" y="48"/>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8"/>
                      </a:cxn>
                      <a:cxn ang="0">
                        <a:pos x="4" y="64"/>
                      </a:cxn>
                      <a:cxn ang="0">
                        <a:pos x="0" y="82"/>
                      </a:cxn>
                      <a:cxn ang="0">
                        <a:pos x="0" y="101"/>
                      </a:cxn>
                      <a:cxn ang="0">
                        <a:pos x="4" y="119"/>
                      </a:cxn>
                      <a:cxn ang="0">
                        <a:pos x="11" y="135"/>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5"/>
                        </a:lnTo>
                        <a:lnTo>
                          <a:pt x="134" y="172"/>
                        </a:lnTo>
                        <a:lnTo>
                          <a:pt x="142" y="168"/>
                        </a:lnTo>
                        <a:lnTo>
                          <a:pt x="149" y="162"/>
                        </a:lnTo>
                        <a:lnTo>
                          <a:pt x="156" y="156"/>
                        </a:lnTo>
                        <a:lnTo>
                          <a:pt x="162" y="150"/>
                        </a:lnTo>
                        <a:lnTo>
                          <a:pt x="167" y="142"/>
                        </a:lnTo>
                        <a:lnTo>
                          <a:pt x="172" y="135"/>
                        </a:lnTo>
                        <a:lnTo>
                          <a:pt x="175" y="127"/>
                        </a:lnTo>
                        <a:lnTo>
                          <a:pt x="178" y="119"/>
                        </a:lnTo>
                        <a:lnTo>
                          <a:pt x="180" y="110"/>
                        </a:lnTo>
                        <a:lnTo>
                          <a:pt x="182" y="101"/>
                        </a:lnTo>
                        <a:lnTo>
                          <a:pt x="183" y="91"/>
                        </a:lnTo>
                        <a:lnTo>
                          <a:pt x="182" y="82"/>
                        </a:lnTo>
                        <a:lnTo>
                          <a:pt x="180" y="73"/>
                        </a:lnTo>
                        <a:lnTo>
                          <a:pt x="178" y="64"/>
                        </a:lnTo>
                        <a:lnTo>
                          <a:pt x="175" y="56"/>
                        </a:lnTo>
                        <a:lnTo>
                          <a:pt x="172" y="48"/>
                        </a:lnTo>
                        <a:lnTo>
                          <a:pt x="167" y="40"/>
                        </a:lnTo>
                        <a:lnTo>
                          <a:pt x="162" y="33"/>
                        </a:lnTo>
                        <a:lnTo>
                          <a:pt x="156" y="27"/>
                        </a:lnTo>
                        <a:lnTo>
                          <a:pt x="149" y="21"/>
                        </a:lnTo>
                        <a:lnTo>
                          <a:pt x="142" y="16"/>
                        </a:lnTo>
                        <a:lnTo>
                          <a:pt x="134" y="11"/>
                        </a:lnTo>
                        <a:lnTo>
                          <a:pt x="126" y="8"/>
                        </a:lnTo>
                        <a:lnTo>
                          <a:pt x="118" y="4"/>
                        </a:lnTo>
                        <a:lnTo>
                          <a:pt x="109" y="2"/>
                        </a:lnTo>
                        <a:lnTo>
                          <a:pt x="101" y="0"/>
                        </a:lnTo>
                        <a:lnTo>
                          <a:pt x="91" y="0"/>
                        </a:lnTo>
                        <a:lnTo>
                          <a:pt x="82" y="0"/>
                        </a:lnTo>
                        <a:lnTo>
                          <a:pt x="73" y="2"/>
                        </a:lnTo>
                        <a:lnTo>
                          <a:pt x="64" y="4"/>
                        </a:lnTo>
                        <a:lnTo>
                          <a:pt x="55" y="8"/>
                        </a:lnTo>
                        <a:lnTo>
                          <a:pt x="47" y="11"/>
                        </a:lnTo>
                        <a:lnTo>
                          <a:pt x="40" y="16"/>
                        </a:lnTo>
                        <a:lnTo>
                          <a:pt x="33" y="21"/>
                        </a:lnTo>
                        <a:lnTo>
                          <a:pt x="26" y="27"/>
                        </a:lnTo>
                        <a:lnTo>
                          <a:pt x="21" y="33"/>
                        </a:lnTo>
                        <a:lnTo>
                          <a:pt x="15" y="40"/>
                        </a:lnTo>
                        <a:lnTo>
                          <a:pt x="11" y="48"/>
                        </a:lnTo>
                        <a:lnTo>
                          <a:pt x="6" y="56"/>
                        </a:lnTo>
                        <a:lnTo>
                          <a:pt x="4" y="64"/>
                        </a:lnTo>
                        <a:lnTo>
                          <a:pt x="2" y="73"/>
                        </a:lnTo>
                        <a:lnTo>
                          <a:pt x="0" y="82"/>
                        </a:lnTo>
                        <a:lnTo>
                          <a:pt x="0" y="91"/>
                        </a:lnTo>
                        <a:lnTo>
                          <a:pt x="0" y="101"/>
                        </a:lnTo>
                        <a:lnTo>
                          <a:pt x="2" y="110"/>
                        </a:lnTo>
                        <a:lnTo>
                          <a:pt x="4" y="119"/>
                        </a:lnTo>
                        <a:lnTo>
                          <a:pt x="6" y="127"/>
                        </a:lnTo>
                        <a:lnTo>
                          <a:pt x="11" y="135"/>
                        </a:lnTo>
                        <a:lnTo>
                          <a:pt x="15" y="142"/>
                        </a:lnTo>
                        <a:lnTo>
                          <a:pt x="21" y="150"/>
                        </a:lnTo>
                        <a:lnTo>
                          <a:pt x="26" y="156"/>
                        </a:lnTo>
                        <a:lnTo>
                          <a:pt x="33" y="162"/>
                        </a:lnTo>
                        <a:lnTo>
                          <a:pt x="40" y="168"/>
                        </a:lnTo>
                        <a:lnTo>
                          <a:pt x="47" y="172"/>
                        </a:lnTo>
                        <a:lnTo>
                          <a:pt x="55" y="175"/>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4" name="Freeform 124"/>
                  <p:cNvSpPr>
                    <a:spLocks/>
                  </p:cNvSpPr>
                  <p:nvPr/>
                </p:nvSpPr>
                <p:spPr bwMode="auto">
                  <a:xfrm>
                    <a:off x="6302468" y="6124955"/>
                    <a:ext cx="74112" cy="12738"/>
                  </a:xfrm>
                  <a:custGeom>
                    <a:avLst/>
                    <a:gdLst/>
                    <a:ahLst/>
                    <a:cxnLst>
                      <a:cxn ang="0">
                        <a:pos x="1170" y="0"/>
                      </a:cxn>
                      <a:cxn ang="0">
                        <a:pos x="1192" y="2"/>
                      </a:cxn>
                      <a:cxn ang="0">
                        <a:pos x="1212" y="8"/>
                      </a:cxn>
                      <a:cxn ang="0">
                        <a:pos x="1231" y="18"/>
                      </a:cxn>
                      <a:cxn ang="0">
                        <a:pos x="1246" y="31"/>
                      </a:cxn>
                      <a:cxn ang="0">
                        <a:pos x="1259" y="48"/>
                      </a:cxn>
                      <a:cxn ang="0">
                        <a:pos x="1271" y="67"/>
                      </a:cxn>
                      <a:cxn ang="0">
                        <a:pos x="1276" y="87"/>
                      </a:cxn>
                      <a:cxn ang="0">
                        <a:pos x="1278" y="109"/>
                      </a:cxn>
                      <a:cxn ang="0">
                        <a:pos x="1276" y="131"/>
                      </a:cxn>
                      <a:cxn ang="0">
                        <a:pos x="1271" y="151"/>
                      </a:cxn>
                      <a:cxn ang="0">
                        <a:pos x="1259" y="170"/>
                      </a:cxn>
                      <a:cxn ang="0">
                        <a:pos x="1246" y="185"/>
                      </a:cxn>
                      <a:cxn ang="0">
                        <a:pos x="1231" y="199"/>
                      </a:cxn>
                      <a:cxn ang="0">
                        <a:pos x="1212" y="209"/>
                      </a:cxn>
                      <a:cxn ang="0">
                        <a:pos x="1192" y="215"/>
                      </a:cxn>
                      <a:cxn ang="0">
                        <a:pos x="1170" y="217"/>
                      </a:cxn>
                      <a:cxn ang="0">
                        <a:pos x="97" y="217"/>
                      </a:cxn>
                      <a:cxn ang="0">
                        <a:pos x="76" y="213"/>
                      </a:cxn>
                      <a:cxn ang="0">
                        <a:pos x="56" y="204"/>
                      </a:cxn>
                      <a:cxn ang="0">
                        <a:pos x="40" y="193"/>
                      </a:cxn>
                      <a:cxn ang="0">
                        <a:pos x="24" y="177"/>
                      </a:cxn>
                      <a:cxn ang="0">
                        <a:pos x="13" y="161"/>
                      </a:cxn>
                      <a:cxn ang="0">
                        <a:pos x="4" y="141"/>
                      </a:cxn>
                      <a:cxn ang="0">
                        <a:pos x="0" y="120"/>
                      </a:cxn>
                      <a:cxn ang="0">
                        <a:pos x="0" y="98"/>
                      </a:cxn>
                      <a:cxn ang="0">
                        <a:pos x="4" y="77"/>
                      </a:cxn>
                      <a:cxn ang="0">
                        <a:pos x="13" y="57"/>
                      </a:cxn>
                      <a:cxn ang="0">
                        <a:pos x="24" y="39"/>
                      </a:cxn>
                      <a:cxn ang="0">
                        <a:pos x="40" y="24"/>
                      </a:cxn>
                      <a:cxn ang="0">
                        <a:pos x="56" y="13"/>
                      </a:cxn>
                      <a:cxn ang="0">
                        <a:pos x="76" y="4"/>
                      </a:cxn>
                      <a:cxn ang="0">
                        <a:pos x="97" y="0"/>
                      </a:cxn>
                    </a:cxnLst>
                    <a:rect l="0" t="0" r="r" b="b"/>
                    <a:pathLst>
                      <a:path w="1278" h="217">
                        <a:moveTo>
                          <a:pt x="108" y="0"/>
                        </a:moveTo>
                        <a:lnTo>
                          <a:pt x="1170" y="0"/>
                        </a:lnTo>
                        <a:lnTo>
                          <a:pt x="1181" y="0"/>
                        </a:lnTo>
                        <a:lnTo>
                          <a:pt x="1192" y="2"/>
                        </a:lnTo>
                        <a:lnTo>
                          <a:pt x="1202" y="4"/>
                        </a:lnTo>
                        <a:lnTo>
                          <a:pt x="1212" y="8"/>
                        </a:lnTo>
                        <a:lnTo>
                          <a:pt x="1222" y="13"/>
                        </a:lnTo>
                        <a:lnTo>
                          <a:pt x="1231" y="18"/>
                        </a:lnTo>
                        <a:lnTo>
                          <a:pt x="1238" y="24"/>
                        </a:lnTo>
                        <a:lnTo>
                          <a:pt x="1246" y="31"/>
                        </a:lnTo>
                        <a:lnTo>
                          <a:pt x="1254" y="39"/>
                        </a:lnTo>
                        <a:lnTo>
                          <a:pt x="1259" y="48"/>
                        </a:lnTo>
                        <a:lnTo>
                          <a:pt x="1265" y="57"/>
                        </a:lnTo>
                        <a:lnTo>
                          <a:pt x="1271" y="67"/>
                        </a:lnTo>
                        <a:lnTo>
                          <a:pt x="1274" y="77"/>
                        </a:lnTo>
                        <a:lnTo>
                          <a:pt x="1276" y="87"/>
                        </a:lnTo>
                        <a:lnTo>
                          <a:pt x="1278" y="98"/>
                        </a:lnTo>
                        <a:lnTo>
                          <a:pt x="1278" y="109"/>
                        </a:lnTo>
                        <a:lnTo>
                          <a:pt x="1278" y="120"/>
                        </a:lnTo>
                        <a:lnTo>
                          <a:pt x="1276" y="131"/>
                        </a:lnTo>
                        <a:lnTo>
                          <a:pt x="1274" y="141"/>
                        </a:lnTo>
                        <a:lnTo>
                          <a:pt x="1271" y="151"/>
                        </a:lnTo>
                        <a:lnTo>
                          <a:pt x="1265" y="161"/>
                        </a:lnTo>
                        <a:lnTo>
                          <a:pt x="1259" y="170"/>
                        </a:lnTo>
                        <a:lnTo>
                          <a:pt x="1254" y="177"/>
                        </a:lnTo>
                        <a:lnTo>
                          <a:pt x="1246" y="185"/>
                        </a:lnTo>
                        <a:lnTo>
                          <a:pt x="1238" y="193"/>
                        </a:lnTo>
                        <a:lnTo>
                          <a:pt x="1231" y="199"/>
                        </a:lnTo>
                        <a:lnTo>
                          <a:pt x="1222" y="204"/>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4"/>
                        </a:lnTo>
                        <a:lnTo>
                          <a:pt x="47" y="199"/>
                        </a:lnTo>
                        <a:lnTo>
                          <a:pt x="40" y="193"/>
                        </a:lnTo>
                        <a:lnTo>
                          <a:pt x="32" y="185"/>
                        </a:lnTo>
                        <a:lnTo>
                          <a:pt x="24" y="177"/>
                        </a:lnTo>
                        <a:lnTo>
                          <a:pt x="19" y="170"/>
                        </a:lnTo>
                        <a:lnTo>
                          <a:pt x="13" y="161"/>
                        </a:lnTo>
                        <a:lnTo>
                          <a:pt x="9" y="151"/>
                        </a:lnTo>
                        <a:lnTo>
                          <a:pt x="4" y="141"/>
                        </a:lnTo>
                        <a:lnTo>
                          <a:pt x="2" y="131"/>
                        </a:lnTo>
                        <a:lnTo>
                          <a:pt x="0" y="120"/>
                        </a:lnTo>
                        <a:lnTo>
                          <a:pt x="0" y="109"/>
                        </a:lnTo>
                        <a:lnTo>
                          <a:pt x="0" y="98"/>
                        </a:lnTo>
                        <a:lnTo>
                          <a:pt x="2" y="87"/>
                        </a:lnTo>
                        <a:lnTo>
                          <a:pt x="4" y="77"/>
                        </a:lnTo>
                        <a:lnTo>
                          <a:pt x="9" y="67"/>
                        </a:lnTo>
                        <a:lnTo>
                          <a:pt x="13" y="57"/>
                        </a:lnTo>
                        <a:lnTo>
                          <a:pt x="19" y="48"/>
                        </a:lnTo>
                        <a:lnTo>
                          <a:pt x="24" y="39"/>
                        </a:lnTo>
                        <a:lnTo>
                          <a:pt x="32" y="31"/>
                        </a:lnTo>
                        <a:lnTo>
                          <a:pt x="40" y="24"/>
                        </a:lnTo>
                        <a:lnTo>
                          <a:pt x="47" y="18"/>
                        </a:lnTo>
                        <a:lnTo>
                          <a:pt x="56" y="13"/>
                        </a:lnTo>
                        <a:lnTo>
                          <a:pt x="66" y="8"/>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5" name="Freeform 125"/>
                  <p:cNvSpPr>
                    <a:spLocks/>
                  </p:cNvSpPr>
                  <p:nvPr/>
                </p:nvSpPr>
                <p:spPr bwMode="auto">
                  <a:xfrm>
                    <a:off x="6077815" y="6125534"/>
                    <a:ext cx="10422" cy="10422"/>
                  </a:xfrm>
                  <a:custGeom>
                    <a:avLst/>
                    <a:gdLst/>
                    <a:ahLst/>
                    <a:cxnLst>
                      <a:cxn ang="0">
                        <a:pos x="101" y="182"/>
                      </a:cxn>
                      <a:cxn ang="0">
                        <a:pos x="119" y="178"/>
                      </a:cxn>
                      <a:cxn ang="0">
                        <a:pos x="136" y="172"/>
                      </a:cxn>
                      <a:cxn ang="0">
                        <a:pos x="150" y="162"/>
                      </a:cxn>
                      <a:cxn ang="0">
                        <a:pos x="162" y="149"/>
                      </a:cxn>
                      <a:cxn ang="0">
                        <a:pos x="172" y="135"/>
                      </a:cxn>
                      <a:cxn ang="0">
                        <a:pos x="179" y="118"/>
                      </a:cxn>
                      <a:cxn ang="0">
                        <a:pos x="183" y="101"/>
                      </a:cxn>
                      <a:cxn ang="0">
                        <a:pos x="183" y="82"/>
                      </a:cxn>
                      <a:cxn ang="0">
                        <a:pos x="179" y="64"/>
                      </a:cxn>
                      <a:cxn ang="0">
                        <a:pos x="172" y="47"/>
                      </a:cxn>
                      <a:cxn ang="0">
                        <a:pos x="162" y="33"/>
                      </a:cxn>
                      <a:cxn ang="0">
                        <a:pos x="150" y="21"/>
                      </a:cxn>
                      <a:cxn ang="0">
                        <a:pos x="136" y="11"/>
                      </a:cxn>
                      <a:cxn ang="0">
                        <a:pos x="119" y="4"/>
                      </a:cxn>
                      <a:cxn ang="0">
                        <a:pos x="101" y="0"/>
                      </a:cxn>
                      <a:cxn ang="0">
                        <a:pos x="82" y="0"/>
                      </a:cxn>
                      <a:cxn ang="0">
                        <a:pos x="65" y="4"/>
                      </a:cxn>
                      <a:cxn ang="0">
                        <a:pos x="49" y="11"/>
                      </a:cxn>
                      <a:cxn ang="0">
                        <a:pos x="34" y="21"/>
                      </a:cxn>
                      <a:cxn ang="0">
                        <a:pos x="21" y="33"/>
                      </a:cxn>
                      <a:cxn ang="0">
                        <a:pos x="11" y="47"/>
                      </a:cxn>
                      <a:cxn ang="0">
                        <a:pos x="5" y="64"/>
                      </a:cxn>
                      <a:cxn ang="0">
                        <a:pos x="1" y="82"/>
                      </a:cxn>
                      <a:cxn ang="0">
                        <a:pos x="1" y="101"/>
                      </a:cxn>
                      <a:cxn ang="0">
                        <a:pos x="5" y="118"/>
                      </a:cxn>
                      <a:cxn ang="0">
                        <a:pos x="11" y="135"/>
                      </a:cxn>
                      <a:cxn ang="0">
                        <a:pos x="21" y="149"/>
                      </a:cxn>
                      <a:cxn ang="0">
                        <a:pos x="34" y="162"/>
                      </a:cxn>
                      <a:cxn ang="0">
                        <a:pos x="49" y="172"/>
                      </a:cxn>
                      <a:cxn ang="0">
                        <a:pos x="65" y="178"/>
                      </a:cxn>
                      <a:cxn ang="0">
                        <a:pos x="82" y="182"/>
                      </a:cxn>
                    </a:cxnLst>
                    <a:rect l="0" t="0" r="r" b="b"/>
                    <a:pathLst>
                      <a:path w="183" h="183">
                        <a:moveTo>
                          <a:pt x="92" y="183"/>
                        </a:moveTo>
                        <a:lnTo>
                          <a:pt x="101" y="182"/>
                        </a:lnTo>
                        <a:lnTo>
                          <a:pt x="110" y="180"/>
                        </a:lnTo>
                        <a:lnTo>
                          <a:pt x="119" y="178"/>
                        </a:lnTo>
                        <a:lnTo>
                          <a:pt x="128" y="175"/>
                        </a:lnTo>
                        <a:lnTo>
                          <a:pt x="136" y="172"/>
                        </a:lnTo>
                        <a:lnTo>
                          <a:pt x="143" y="167"/>
                        </a:lnTo>
                        <a:lnTo>
                          <a:pt x="150" y="162"/>
                        </a:lnTo>
                        <a:lnTo>
                          <a:pt x="157" y="156"/>
                        </a:lnTo>
                        <a:lnTo>
                          <a:pt x="162" y="149"/>
                        </a:lnTo>
                        <a:lnTo>
                          <a:pt x="168" y="142"/>
                        </a:lnTo>
                        <a:lnTo>
                          <a:pt x="172" y="135"/>
                        </a:lnTo>
                        <a:lnTo>
                          <a:pt x="177" y="126"/>
                        </a:lnTo>
                        <a:lnTo>
                          <a:pt x="179" y="118"/>
                        </a:lnTo>
                        <a:lnTo>
                          <a:pt x="181" y="109"/>
                        </a:lnTo>
                        <a:lnTo>
                          <a:pt x="183" y="101"/>
                        </a:lnTo>
                        <a:lnTo>
                          <a:pt x="183" y="91"/>
                        </a:lnTo>
                        <a:lnTo>
                          <a:pt x="183" y="82"/>
                        </a:lnTo>
                        <a:lnTo>
                          <a:pt x="181" y="73"/>
                        </a:lnTo>
                        <a:lnTo>
                          <a:pt x="179" y="64"/>
                        </a:lnTo>
                        <a:lnTo>
                          <a:pt x="177" y="55"/>
                        </a:lnTo>
                        <a:lnTo>
                          <a:pt x="172" y="47"/>
                        </a:lnTo>
                        <a:lnTo>
                          <a:pt x="168" y="40"/>
                        </a:lnTo>
                        <a:lnTo>
                          <a:pt x="162" y="33"/>
                        </a:lnTo>
                        <a:lnTo>
                          <a:pt x="157" y="26"/>
                        </a:lnTo>
                        <a:lnTo>
                          <a:pt x="150" y="21"/>
                        </a:lnTo>
                        <a:lnTo>
                          <a:pt x="143" y="15"/>
                        </a:lnTo>
                        <a:lnTo>
                          <a:pt x="136" y="11"/>
                        </a:lnTo>
                        <a:lnTo>
                          <a:pt x="128" y="6"/>
                        </a:lnTo>
                        <a:lnTo>
                          <a:pt x="119" y="4"/>
                        </a:lnTo>
                        <a:lnTo>
                          <a:pt x="110" y="2"/>
                        </a:lnTo>
                        <a:lnTo>
                          <a:pt x="101" y="0"/>
                        </a:lnTo>
                        <a:lnTo>
                          <a:pt x="92" y="0"/>
                        </a:lnTo>
                        <a:lnTo>
                          <a:pt x="82" y="0"/>
                        </a:lnTo>
                        <a:lnTo>
                          <a:pt x="73" y="2"/>
                        </a:lnTo>
                        <a:lnTo>
                          <a:pt x="65" y="4"/>
                        </a:lnTo>
                        <a:lnTo>
                          <a:pt x="57" y="6"/>
                        </a:lnTo>
                        <a:lnTo>
                          <a:pt x="49" y="11"/>
                        </a:lnTo>
                        <a:lnTo>
                          <a:pt x="41" y="15"/>
                        </a:lnTo>
                        <a:lnTo>
                          <a:pt x="34" y="21"/>
                        </a:lnTo>
                        <a:lnTo>
                          <a:pt x="28" y="26"/>
                        </a:lnTo>
                        <a:lnTo>
                          <a:pt x="21" y="33"/>
                        </a:lnTo>
                        <a:lnTo>
                          <a:pt x="16" y="40"/>
                        </a:lnTo>
                        <a:lnTo>
                          <a:pt x="11" y="47"/>
                        </a:lnTo>
                        <a:lnTo>
                          <a:pt x="8" y="55"/>
                        </a:lnTo>
                        <a:lnTo>
                          <a:pt x="5" y="64"/>
                        </a:lnTo>
                        <a:lnTo>
                          <a:pt x="2" y="73"/>
                        </a:lnTo>
                        <a:lnTo>
                          <a:pt x="1" y="82"/>
                        </a:lnTo>
                        <a:lnTo>
                          <a:pt x="0" y="91"/>
                        </a:lnTo>
                        <a:lnTo>
                          <a:pt x="1" y="101"/>
                        </a:lnTo>
                        <a:lnTo>
                          <a:pt x="2" y="109"/>
                        </a:lnTo>
                        <a:lnTo>
                          <a:pt x="5" y="118"/>
                        </a:lnTo>
                        <a:lnTo>
                          <a:pt x="8" y="126"/>
                        </a:lnTo>
                        <a:lnTo>
                          <a:pt x="11" y="135"/>
                        </a:lnTo>
                        <a:lnTo>
                          <a:pt x="16" y="142"/>
                        </a:lnTo>
                        <a:lnTo>
                          <a:pt x="21" y="149"/>
                        </a:lnTo>
                        <a:lnTo>
                          <a:pt x="28" y="156"/>
                        </a:lnTo>
                        <a:lnTo>
                          <a:pt x="34" y="162"/>
                        </a:lnTo>
                        <a:lnTo>
                          <a:pt x="41" y="167"/>
                        </a:lnTo>
                        <a:lnTo>
                          <a:pt x="49" y="172"/>
                        </a:lnTo>
                        <a:lnTo>
                          <a:pt x="57" y="175"/>
                        </a:lnTo>
                        <a:lnTo>
                          <a:pt x="65" y="178"/>
                        </a:lnTo>
                        <a:lnTo>
                          <a:pt x="73" y="180"/>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6" name="Freeform 126"/>
                  <p:cNvSpPr>
                    <a:spLocks/>
                  </p:cNvSpPr>
                  <p:nvPr/>
                </p:nvSpPr>
                <p:spPr bwMode="auto">
                  <a:xfrm>
                    <a:off x="6092290" y="6125534"/>
                    <a:ext cx="10422" cy="10422"/>
                  </a:xfrm>
                  <a:custGeom>
                    <a:avLst/>
                    <a:gdLst/>
                    <a:ahLst/>
                    <a:cxnLst>
                      <a:cxn ang="0">
                        <a:pos x="100" y="182"/>
                      </a:cxn>
                      <a:cxn ang="0">
                        <a:pos x="118" y="178"/>
                      </a:cxn>
                      <a:cxn ang="0">
                        <a:pos x="134" y="172"/>
                      </a:cxn>
                      <a:cxn ang="0">
                        <a:pos x="149" y="162"/>
                      </a:cxn>
                      <a:cxn ang="0">
                        <a:pos x="161" y="149"/>
                      </a:cxn>
                      <a:cxn ang="0">
                        <a:pos x="171" y="135"/>
                      </a:cxn>
                      <a:cxn ang="0">
                        <a:pos x="179" y="118"/>
                      </a:cxn>
                      <a:cxn ang="0">
                        <a:pos x="182" y="101"/>
                      </a:cxn>
                      <a:cxn ang="0">
                        <a:pos x="182" y="82"/>
                      </a:cxn>
                      <a:cxn ang="0">
                        <a:pos x="179" y="64"/>
                      </a:cxn>
                      <a:cxn ang="0">
                        <a:pos x="171" y="47"/>
                      </a:cxn>
                      <a:cxn ang="0">
                        <a:pos x="161" y="33"/>
                      </a:cxn>
                      <a:cxn ang="0">
                        <a:pos x="149" y="21"/>
                      </a:cxn>
                      <a:cxn ang="0">
                        <a:pos x="134" y="11"/>
                      </a:cxn>
                      <a:cxn ang="0">
                        <a:pos x="118" y="4"/>
                      </a:cxn>
                      <a:cxn ang="0">
                        <a:pos x="100" y="0"/>
                      </a:cxn>
                      <a:cxn ang="0">
                        <a:pos x="81" y="0"/>
                      </a:cxn>
                      <a:cxn ang="0">
                        <a:pos x="63" y="4"/>
                      </a:cxn>
                      <a:cxn ang="0">
                        <a:pos x="48" y="11"/>
                      </a:cxn>
                      <a:cxn ang="0">
                        <a:pos x="32" y="21"/>
                      </a:cxn>
                      <a:cxn ang="0">
                        <a:pos x="20" y="33"/>
                      </a:cxn>
                      <a:cxn ang="0">
                        <a:pos x="10" y="47"/>
                      </a:cxn>
                      <a:cxn ang="0">
                        <a:pos x="4" y="64"/>
                      </a:cxn>
                      <a:cxn ang="0">
                        <a:pos x="0" y="82"/>
                      </a:cxn>
                      <a:cxn ang="0">
                        <a:pos x="0" y="101"/>
                      </a:cxn>
                      <a:cxn ang="0">
                        <a:pos x="4" y="118"/>
                      </a:cxn>
                      <a:cxn ang="0">
                        <a:pos x="10" y="135"/>
                      </a:cxn>
                      <a:cxn ang="0">
                        <a:pos x="20" y="149"/>
                      </a:cxn>
                      <a:cxn ang="0">
                        <a:pos x="32" y="162"/>
                      </a:cxn>
                      <a:cxn ang="0">
                        <a:pos x="48" y="172"/>
                      </a:cxn>
                      <a:cxn ang="0">
                        <a:pos x="63" y="178"/>
                      </a:cxn>
                      <a:cxn ang="0">
                        <a:pos x="81" y="182"/>
                      </a:cxn>
                    </a:cxnLst>
                    <a:rect l="0" t="0" r="r" b="b"/>
                    <a:pathLst>
                      <a:path w="182" h="183">
                        <a:moveTo>
                          <a:pt x="91" y="183"/>
                        </a:moveTo>
                        <a:lnTo>
                          <a:pt x="100" y="182"/>
                        </a:lnTo>
                        <a:lnTo>
                          <a:pt x="109" y="180"/>
                        </a:lnTo>
                        <a:lnTo>
                          <a:pt x="118" y="178"/>
                        </a:lnTo>
                        <a:lnTo>
                          <a:pt x="127" y="175"/>
                        </a:lnTo>
                        <a:lnTo>
                          <a:pt x="134" y="172"/>
                        </a:lnTo>
                        <a:lnTo>
                          <a:pt x="142" y="167"/>
                        </a:lnTo>
                        <a:lnTo>
                          <a:pt x="149" y="162"/>
                        </a:lnTo>
                        <a:lnTo>
                          <a:pt x="155" y="156"/>
                        </a:lnTo>
                        <a:lnTo>
                          <a:pt x="161" y="149"/>
                        </a:lnTo>
                        <a:lnTo>
                          <a:pt x="167"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7" y="40"/>
                        </a:lnTo>
                        <a:lnTo>
                          <a:pt x="161" y="33"/>
                        </a:lnTo>
                        <a:lnTo>
                          <a:pt x="155" y="26"/>
                        </a:lnTo>
                        <a:lnTo>
                          <a:pt x="149" y="21"/>
                        </a:lnTo>
                        <a:lnTo>
                          <a:pt x="142" y="15"/>
                        </a:lnTo>
                        <a:lnTo>
                          <a:pt x="134" y="11"/>
                        </a:lnTo>
                        <a:lnTo>
                          <a:pt x="127" y="6"/>
                        </a:lnTo>
                        <a:lnTo>
                          <a:pt x="118" y="4"/>
                        </a:lnTo>
                        <a:lnTo>
                          <a:pt x="109" y="2"/>
                        </a:lnTo>
                        <a:lnTo>
                          <a:pt x="100" y="0"/>
                        </a:lnTo>
                        <a:lnTo>
                          <a:pt x="91" y="0"/>
                        </a:lnTo>
                        <a:lnTo>
                          <a:pt x="81" y="0"/>
                        </a:lnTo>
                        <a:lnTo>
                          <a:pt x="72" y="2"/>
                        </a:lnTo>
                        <a:lnTo>
                          <a:pt x="63" y="4"/>
                        </a:lnTo>
                        <a:lnTo>
                          <a:pt x="56" y="6"/>
                        </a:lnTo>
                        <a:lnTo>
                          <a:pt x="48" y="11"/>
                        </a:lnTo>
                        <a:lnTo>
                          <a:pt x="40" y="15"/>
                        </a:lnTo>
                        <a:lnTo>
                          <a:pt x="32" y="21"/>
                        </a:lnTo>
                        <a:lnTo>
                          <a:pt x="27" y="26"/>
                        </a:lnTo>
                        <a:lnTo>
                          <a:pt x="20" y="33"/>
                        </a:lnTo>
                        <a:lnTo>
                          <a:pt x="16" y="40"/>
                        </a:lnTo>
                        <a:lnTo>
                          <a:pt x="10" y="47"/>
                        </a:lnTo>
                        <a:lnTo>
                          <a:pt x="7" y="55"/>
                        </a:lnTo>
                        <a:lnTo>
                          <a:pt x="4" y="64"/>
                        </a:lnTo>
                        <a:lnTo>
                          <a:pt x="1" y="73"/>
                        </a:lnTo>
                        <a:lnTo>
                          <a:pt x="0" y="82"/>
                        </a:lnTo>
                        <a:lnTo>
                          <a:pt x="0" y="91"/>
                        </a:lnTo>
                        <a:lnTo>
                          <a:pt x="0" y="101"/>
                        </a:lnTo>
                        <a:lnTo>
                          <a:pt x="1" y="109"/>
                        </a:lnTo>
                        <a:lnTo>
                          <a:pt x="4" y="118"/>
                        </a:lnTo>
                        <a:lnTo>
                          <a:pt x="7" y="126"/>
                        </a:lnTo>
                        <a:lnTo>
                          <a:pt x="10" y="135"/>
                        </a:lnTo>
                        <a:lnTo>
                          <a:pt x="16" y="142"/>
                        </a:lnTo>
                        <a:lnTo>
                          <a:pt x="20" y="149"/>
                        </a:lnTo>
                        <a:lnTo>
                          <a:pt x="27" y="156"/>
                        </a:lnTo>
                        <a:lnTo>
                          <a:pt x="32" y="162"/>
                        </a:lnTo>
                        <a:lnTo>
                          <a:pt x="40" y="167"/>
                        </a:lnTo>
                        <a:lnTo>
                          <a:pt x="48" y="172"/>
                        </a:lnTo>
                        <a:lnTo>
                          <a:pt x="56" y="175"/>
                        </a:lnTo>
                        <a:lnTo>
                          <a:pt x="63" y="178"/>
                        </a:lnTo>
                        <a:lnTo>
                          <a:pt x="72" y="180"/>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7" name="Freeform 127"/>
                  <p:cNvSpPr>
                    <a:spLocks/>
                  </p:cNvSpPr>
                  <p:nvPr/>
                </p:nvSpPr>
                <p:spPr bwMode="auto">
                  <a:xfrm>
                    <a:off x="6106765" y="6125534"/>
                    <a:ext cx="11001" cy="10422"/>
                  </a:xfrm>
                  <a:custGeom>
                    <a:avLst/>
                    <a:gdLst/>
                    <a:ahLst/>
                    <a:cxnLst>
                      <a:cxn ang="0">
                        <a:pos x="100" y="182"/>
                      </a:cxn>
                      <a:cxn ang="0">
                        <a:pos x="118" y="178"/>
                      </a:cxn>
                      <a:cxn ang="0">
                        <a:pos x="134" y="172"/>
                      </a:cxn>
                      <a:cxn ang="0">
                        <a:pos x="149" y="162"/>
                      </a:cxn>
                      <a:cxn ang="0">
                        <a:pos x="162" y="149"/>
                      </a:cxn>
                      <a:cxn ang="0">
                        <a:pos x="171" y="135"/>
                      </a:cxn>
                      <a:cxn ang="0">
                        <a:pos x="179" y="118"/>
                      </a:cxn>
                      <a:cxn ang="0">
                        <a:pos x="182" y="101"/>
                      </a:cxn>
                      <a:cxn ang="0">
                        <a:pos x="182" y="82"/>
                      </a:cxn>
                      <a:cxn ang="0">
                        <a:pos x="179" y="64"/>
                      </a:cxn>
                      <a:cxn ang="0">
                        <a:pos x="171" y="47"/>
                      </a:cxn>
                      <a:cxn ang="0">
                        <a:pos x="162" y="33"/>
                      </a:cxn>
                      <a:cxn ang="0">
                        <a:pos x="149" y="21"/>
                      </a:cxn>
                      <a:cxn ang="0">
                        <a:pos x="134" y="11"/>
                      </a:cxn>
                      <a:cxn ang="0">
                        <a:pos x="118" y="4"/>
                      </a:cxn>
                      <a:cxn ang="0">
                        <a:pos x="100" y="0"/>
                      </a:cxn>
                      <a:cxn ang="0">
                        <a:pos x="82" y="0"/>
                      </a:cxn>
                      <a:cxn ang="0">
                        <a:pos x="64" y="4"/>
                      </a:cxn>
                      <a:cxn ang="0">
                        <a:pos x="48" y="11"/>
                      </a:cxn>
                      <a:cxn ang="0">
                        <a:pos x="33" y="21"/>
                      </a:cxn>
                      <a:cxn ang="0">
                        <a:pos x="20" y="33"/>
                      </a:cxn>
                      <a:cxn ang="0">
                        <a:pos x="11" y="47"/>
                      </a:cxn>
                      <a:cxn ang="0">
                        <a:pos x="3" y="64"/>
                      </a:cxn>
                      <a:cxn ang="0">
                        <a:pos x="0" y="82"/>
                      </a:cxn>
                      <a:cxn ang="0">
                        <a:pos x="0" y="101"/>
                      </a:cxn>
                      <a:cxn ang="0">
                        <a:pos x="3" y="118"/>
                      </a:cxn>
                      <a:cxn ang="0">
                        <a:pos x="11" y="135"/>
                      </a:cxn>
                      <a:cxn ang="0">
                        <a:pos x="20" y="149"/>
                      </a:cxn>
                      <a:cxn ang="0">
                        <a:pos x="33" y="162"/>
                      </a:cxn>
                      <a:cxn ang="0">
                        <a:pos x="48" y="172"/>
                      </a:cxn>
                      <a:cxn ang="0">
                        <a:pos x="64" y="178"/>
                      </a:cxn>
                      <a:cxn ang="0">
                        <a:pos x="82" y="182"/>
                      </a:cxn>
                    </a:cxnLst>
                    <a:rect l="0" t="0" r="r" b="b"/>
                    <a:pathLst>
                      <a:path w="182" h="183">
                        <a:moveTo>
                          <a:pt x="91" y="183"/>
                        </a:moveTo>
                        <a:lnTo>
                          <a:pt x="100" y="182"/>
                        </a:lnTo>
                        <a:lnTo>
                          <a:pt x="110" y="180"/>
                        </a:lnTo>
                        <a:lnTo>
                          <a:pt x="118" y="178"/>
                        </a:lnTo>
                        <a:lnTo>
                          <a:pt x="126" y="175"/>
                        </a:lnTo>
                        <a:lnTo>
                          <a:pt x="134" y="172"/>
                        </a:lnTo>
                        <a:lnTo>
                          <a:pt x="142" y="167"/>
                        </a:lnTo>
                        <a:lnTo>
                          <a:pt x="149" y="162"/>
                        </a:lnTo>
                        <a:lnTo>
                          <a:pt x="155" y="156"/>
                        </a:lnTo>
                        <a:lnTo>
                          <a:pt x="162" y="149"/>
                        </a:lnTo>
                        <a:lnTo>
                          <a:pt x="166" y="142"/>
                        </a:lnTo>
                        <a:lnTo>
                          <a:pt x="171" y="135"/>
                        </a:lnTo>
                        <a:lnTo>
                          <a:pt x="175" y="126"/>
                        </a:lnTo>
                        <a:lnTo>
                          <a:pt x="179" y="118"/>
                        </a:lnTo>
                        <a:lnTo>
                          <a:pt x="181" y="109"/>
                        </a:lnTo>
                        <a:lnTo>
                          <a:pt x="182" y="101"/>
                        </a:lnTo>
                        <a:lnTo>
                          <a:pt x="182" y="91"/>
                        </a:lnTo>
                        <a:lnTo>
                          <a:pt x="182" y="82"/>
                        </a:lnTo>
                        <a:lnTo>
                          <a:pt x="181" y="73"/>
                        </a:lnTo>
                        <a:lnTo>
                          <a:pt x="179" y="64"/>
                        </a:lnTo>
                        <a:lnTo>
                          <a:pt x="175" y="55"/>
                        </a:lnTo>
                        <a:lnTo>
                          <a:pt x="171" y="47"/>
                        </a:lnTo>
                        <a:lnTo>
                          <a:pt x="166" y="40"/>
                        </a:lnTo>
                        <a:lnTo>
                          <a:pt x="162" y="33"/>
                        </a:lnTo>
                        <a:lnTo>
                          <a:pt x="155" y="26"/>
                        </a:lnTo>
                        <a:lnTo>
                          <a:pt x="149" y="21"/>
                        </a:lnTo>
                        <a:lnTo>
                          <a:pt x="142" y="15"/>
                        </a:lnTo>
                        <a:lnTo>
                          <a:pt x="134" y="11"/>
                        </a:lnTo>
                        <a:lnTo>
                          <a:pt x="126" y="6"/>
                        </a:lnTo>
                        <a:lnTo>
                          <a:pt x="118" y="4"/>
                        </a:lnTo>
                        <a:lnTo>
                          <a:pt x="110" y="2"/>
                        </a:lnTo>
                        <a:lnTo>
                          <a:pt x="100" y="0"/>
                        </a:lnTo>
                        <a:lnTo>
                          <a:pt x="91" y="0"/>
                        </a:lnTo>
                        <a:lnTo>
                          <a:pt x="82" y="0"/>
                        </a:lnTo>
                        <a:lnTo>
                          <a:pt x="72" y="2"/>
                        </a:lnTo>
                        <a:lnTo>
                          <a:pt x="64" y="4"/>
                        </a:lnTo>
                        <a:lnTo>
                          <a:pt x="55" y="6"/>
                        </a:lnTo>
                        <a:lnTo>
                          <a:pt x="48" y="11"/>
                        </a:lnTo>
                        <a:lnTo>
                          <a:pt x="40" y="15"/>
                        </a:lnTo>
                        <a:lnTo>
                          <a:pt x="33" y="21"/>
                        </a:lnTo>
                        <a:lnTo>
                          <a:pt x="27" y="26"/>
                        </a:lnTo>
                        <a:lnTo>
                          <a:pt x="20" y="33"/>
                        </a:lnTo>
                        <a:lnTo>
                          <a:pt x="16" y="40"/>
                        </a:lnTo>
                        <a:lnTo>
                          <a:pt x="11" y="47"/>
                        </a:lnTo>
                        <a:lnTo>
                          <a:pt x="7" y="55"/>
                        </a:lnTo>
                        <a:lnTo>
                          <a:pt x="3" y="64"/>
                        </a:lnTo>
                        <a:lnTo>
                          <a:pt x="1" y="73"/>
                        </a:lnTo>
                        <a:lnTo>
                          <a:pt x="0" y="82"/>
                        </a:lnTo>
                        <a:lnTo>
                          <a:pt x="0" y="91"/>
                        </a:lnTo>
                        <a:lnTo>
                          <a:pt x="0" y="101"/>
                        </a:lnTo>
                        <a:lnTo>
                          <a:pt x="1" y="109"/>
                        </a:lnTo>
                        <a:lnTo>
                          <a:pt x="3" y="118"/>
                        </a:lnTo>
                        <a:lnTo>
                          <a:pt x="7" y="126"/>
                        </a:lnTo>
                        <a:lnTo>
                          <a:pt x="11" y="135"/>
                        </a:lnTo>
                        <a:lnTo>
                          <a:pt x="16" y="142"/>
                        </a:lnTo>
                        <a:lnTo>
                          <a:pt x="20" y="149"/>
                        </a:lnTo>
                        <a:lnTo>
                          <a:pt x="27" y="156"/>
                        </a:lnTo>
                        <a:lnTo>
                          <a:pt x="33" y="162"/>
                        </a:lnTo>
                        <a:lnTo>
                          <a:pt x="40" y="167"/>
                        </a:lnTo>
                        <a:lnTo>
                          <a:pt x="48" y="172"/>
                        </a:lnTo>
                        <a:lnTo>
                          <a:pt x="55" y="175"/>
                        </a:lnTo>
                        <a:lnTo>
                          <a:pt x="64" y="178"/>
                        </a:lnTo>
                        <a:lnTo>
                          <a:pt x="72"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8" name="Freeform 128"/>
                  <p:cNvSpPr>
                    <a:spLocks/>
                  </p:cNvSpPr>
                  <p:nvPr/>
                </p:nvSpPr>
                <p:spPr bwMode="auto">
                  <a:xfrm>
                    <a:off x="6121819" y="6125534"/>
                    <a:ext cx="10422" cy="10422"/>
                  </a:xfrm>
                  <a:custGeom>
                    <a:avLst/>
                    <a:gdLst/>
                    <a:ahLst/>
                    <a:cxnLst>
                      <a:cxn ang="0">
                        <a:pos x="101" y="182"/>
                      </a:cxn>
                      <a:cxn ang="0">
                        <a:pos x="118" y="178"/>
                      </a:cxn>
                      <a:cxn ang="0">
                        <a:pos x="134" y="172"/>
                      </a:cxn>
                      <a:cxn ang="0">
                        <a:pos x="148" y="162"/>
                      </a:cxn>
                      <a:cxn ang="0">
                        <a:pos x="162" y="149"/>
                      </a:cxn>
                      <a:cxn ang="0">
                        <a:pos x="172" y="135"/>
                      </a:cxn>
                      <a:cxn ang="0">
                        <a:pos x="178" y="118"/>
                      </a:cxn>
                      <a:cxn ang="0">
                        <a:pos x="182" y="101"/>
                      </a:cxn>
                      <a:cxn ang="0">
                        <a:pos x="182" y="82"/>
                      </a:cxn>
                      <a:cxn ang="0">
                        <a:pos x="178" y="64"/>
                      </a:cxn>
                      <a:cxn ang="0">
                        <a:pos x="172" y="47"/>
                      </a:cxn>
                      <a:cxn ang="0">
                        <a:pos x="162" y="33"/>
                      </a:cxn>
                      <a:cxn ang="0">
                        <a:pos x="148" y="21"/>
                      </a:cxn>
                      <a:cxn ang="0">
                        <a:pos x="134" y="11"/>
                      </a:cxn>
                      <a:cxn ang="0">
                        <a:pos x="118" y="4"/>
                      </a:cxn>
                      <a:cxn ang="0">
                        <a:pos x="101" y="0"/>
                      </a:cxn>
                      <a:cxn ang="0">
                        <a:pos x="82" y="0"/>
                      </a:cxn>
                      <a:cxn ang="0">
                        <a:pos x="64" y="4"/>
                      </a:cxn>
                      <a:cxn ang="0">
                        <a:pos x="48" y="11"/>
                      </a:cxn>
                      <a:cxn ang="0">
                        <a:pos x="33" y="21"/>
                      </a:cxn>
                      <a:cxn ang="0">
                        <a:pos x="21" y="33"/>
                      </a:cxn>
                      <a:cxn ang="0">
                        <a:pos x="11" y="47"/>
                      </a:cxn>
                      <a:cxn ang="0">
                        <a:pos x="3" y="64"/>
                      </a:cxn>
                      <a:cxn ang="0">
                        <a:pos x="0" y="82"/>
                      </a:cxn>
                      <a:cxn ang="0">
                        <a:pos x="0" y="101"/>
                      </a:cxn>
                      <a:cxn ang="0">
                        <a:pos x="3" y="118"/>
                      </a:cxn>
                      <a:cxn ang="0">
                        <a:pos x="11" y="135"/>
                      </a:cxn>
                      <a:cxn ang="0">
                        <a:pos x="21" y="149"/>
                      </a:cxn>
                      <a:cxn ang="0">
                        <a:pos x="33" y="162"/>
                      </a:cxn>
                      <a:cxn ang="0">
                        <a:pos x="48" y="172"/>
                      </a:cxn>
                      <a:cxn ang="0">
                        <a:pos x="64" y="178"/>
                      </a:cxn>
                      <a:cxn ang="0">
                        <a:pos x="82" y="182"/>
                      </a:cxn>
                    </a:cxnLst>
                    <a:rect l="0" t="0" r="r" b="b"/>
                    <a:pathLst>
                      <a:path w="183" h="183">
                        <a:moveTo>
                          <a:pt x="91" y="183"/>
                        </a:moveTo>
                        <a:lnTo>
                          <a:pt x="101" y="182"/>
                        </a:lnTo>
                        <a:lnTo>
                          <a:pt x="110" y="180"/>
                        </a:lnTo>
                        <a:lnTo>
                          <a:pt x="118" y="178"/>
                        </a:lnTo>
                        <a:lnTo>
                          <a:pt x="126" y="175"/>
                        </a:lnTo>
                        <a:lnTo>
                          <a:pt x="134" y="172"/>
                        </a:lnTo>
                        <a:lnTo>
                          <a:pt x="142" y="167"/>
                        </a:lnTo>
                        <a:lnTo>
                          <a:pt x="148" y="162"/>
                        </a:lnTo>
                        <a:lnTo>
                          <a:pt x="155" y="156"/>
                        </a:lnTo>
                        <a:lnTo>
                          <a:pt x="162" y="149"/>
                        </a:lnTo>
                        <a:lnTo>
                          <a:pt x="166" y="142"/>
                        </a:lnTo>
                        <a:lnTo>
                          <a:pt x="172" y="135"/>
                        </a:lnTo>
                        <a:lnTo>
                          <a:pt x="175" y="126"/>
                        </a:lnTo>
                        <a:lnTo>
                          <a:pt x="178" y="118"/>
                        </a:lnTo>
                        <a:lnTo>
                          <a:pt x="181" y="109"/>
                        </a:lnTo>
                        <a:lnTo>
                          <a:pt x="182" y="101"/>
                        </a:lnTo>
                        <a:lnTo>
                          <a:pt x="183" y="91"/>
                        </a:lnTo>
                        <a:lnTo>
                          <a:pt x="182" y="82"/>
                        </a:lnTo>
                        <a:lnTo>
                          <a:pt x="181" y="73"/>
                        </a:lnTo>
                        <a:lnTo>
                          <a:pt x="178" y="64"/>
                        </a:lnTo>
                        <a:lnTo>
                          <a:pt x="175" y="55"/>
                        </a:lnTo>
                        <a:lnTo>
                          <a:pt x="172" y="47"/>
                        </a:lnTo>
                        <a:lnTo>
                          <a:pt x="166" y="40"/>
                        </a:lnTo>
                        <a:lnTo>
                          <a:pt x="162" y="33"/>
                        </a:lnTo>
                        <a:lnTo>
                          <a:pt x="155" y="26"/>
                        </a:lnTo>
                        <a:lnTo>
                          <a:pt x="148" y="21"/>
                        </a:lnTo>
                        <a:lnTo>
                          <a:pt x="142" y="15"/>
                        </a:lnTo>
                        <a:lnTo>
                          <a:pt x="134" y="11"/>
                        </a:lnTo>
                        <a:lnTo>
                          <a:pt x="126" y="6"/>
                        </a:lnTo>
                        <a:lnTo>
                          <a:pt x="118" y="4"/>
                        </a:lnTo>
                        <a:lnTo>
                          <a:pt x="110" y="2"/>
                        </a:lnTo>
                        <a:lnTo>
                          <a:pt x="101" y="0"/>
                        </a:lnTo>
                        <a:lnTo>
                          <a:pt x="91" y="0"/>
                        </a:lnTo>
                        <a:lnTo>
                          <a:pt x="82" y="0"/>
                        </a:lnTo>
                        <a:lnTo>
                          <a:pt x="73" y="2"/>
                        </a:lnTo>
                        <a:lnTo>
                          <a:pt x="64" y="4"/>
                        </a:lnTo>
                        <a:lnTo>
                          <a:pt x="55" y="6"/>
                        </a:lnTo>
                        <a:lnTo>
                          <a:pt x="48" y="11"/>
                        </a:lnTo>
                        <a:lnTo>
                          <a:pt x="40" y="15"/>
                        </a:lnTo>
                        <a:lnTo>
                          <a:pt x="33" y="21"/>
                        </a:lnTo>
                        <a:lnTo>
                          <a:pt x="26" y="26"/>
                        </a:lnTo>
                        <a:lnTo>
                          <a:pt x="21" y="33"/>
                        </a:lnTo>
                        <a:lnTo>
                          <a:pt x="15" y="40"/>
                        </a:lnTo>
                        <a:lnTo>
                          <a:pt x="11" y="47"/>
                        </a:lnTo>
                        <a:lnTo>
                          <a:pt x="6" y="55"/>
                        </a:lnTo>
                        <a:lnTo>
                          <a:pt x="3" y="64"/>
                        </a:lnTo>
                        <a:lnTo>
                          <a:pt x="1" y="73"/>
                        </a:lnTo>
                        <a:lnTo>
                          <a:pt x="0" y="82"/>
                        </a:lnTo>
                        <a:lnTo>
                          <a:pt x="0" y="91"/>
                        </a:lnTo>
                        <a:lnTo>
                          <a:pt x="0" y="101"/>
                        </a:lnTo>
                        <a:lnTo>
                          <a:pt x="1" y="109"/>
                        </a:lnTo>
                        <a:lnTo>
                          <a:pt x="3" y="118"/>
                        </a:lnTo>
                        <a:lnTo>
                          <a:pt x="6" y="126"/>
                        </a:lnTo>
                        <a:lnTo>
                          <a:pt x="11" y="135"/>
                        </a:lnTo>
                        <a:lnTo>
                          <a:pt x="15" y="142"/>
                        </a:lnTo>
                        <a:lnTo>
                          <a:pt x="21" y="149"/>
                        </a:lnTo>
                        <a:lnTo>
                          <a:pt x="26" y="156"/>
                        </a:lnTo>
                        <a:lnTo>
                          <a:pt x="33" y="162"/>
                        </a:lnTo>
                        <a:lnTo>
                          <a:pt x="40" y="167"/>
                        </a:lnTo>
                        <a:lnTo>
                          <a:pt x="48" y="172"/>
                        </a:lnTo>
                        <a:lnTo>
                          <a:pt x="55" y="175"/>
                        </a:lnTo>
                        <a:lnTo>
                          <a:pt x="64" y="178"/>
                        </a:lnTo>
                        <a:lnTo>
                          <a:pt x="73"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59" name="Freeform 129"/>
                  <p:cNvSpPr>
                    <a:spLocks/>
                  </p:cNvSpPr>
                  <p:nvPr/>
                </p:nvSpPr>
                <p:spPr bwMode="auto">
                  <a:xfrm>
                    <a:off x="6136294" y="6125534"/>
                    <a:ext cx="10422" cy="10422"/>
                  </a:xfrm>
                  <a:custGeom>
                    <a:avLst/>
                    <a:gdLst/>
                    <a:ahLst/>
                    <a:cxnLst>
                      <a:cxn ang="0">
                        <a:pos x="101" y="182"/>
                      </a:cxn>
                      <a:cxn ang="0">
                        <a:pos x="118" y="178"/>
                      </a:cxn>
                      <a:cxn ang="0">
                        <a:pos x="134" y="172"/>
                      </a:cxn>
                      <a:cxn ang="0">
                        <a:pos x="149" y="162"/>
                      </a:cxn>
                      <a:cxn ang="0">
                        <a:pos x="162" y="149"/>
                      </a:cxn>
                      <a:cxn ang="0">
                        <a:pos x="172" y="135"/>
                      </a:cxn>
                      <a:cxn ang="0">
                        <a:pos x="178" y="118"/>
                      </a:cxn>
                      <a:cxn ang="0">
                        <a:pos x="182" y="101"/>
                      </a:cxn>
                      <a:cxn ang="0">
                        <a:pos x="182" y="82"/>
                      </a:cxn>
                      <a:cxn ang="0">
                        <a:pos x="178" y="64"/>
                      </a:cxn>
                      <a:cxn ang="0">
                        <a:pos x="172" y="47"/>
                      </a:cxn>
                      <a:cxn ang="0">
                        <a:pos x="162" y="33"/>
                      </a:cxn>
                      <a:cxn ang="0">
                        <a:pos x="149" y="21"/>
                      </a:cxn>
                      <a:cxn ang="0">
                        <a:pos x="134" y="11"/>
                      </a:cxn>
                      <a:cxn ang="0">
                        <a:pos x="118" y="4"/>
                      </a:cxn>
                      <a:cxn ang="0">
                        <a:pos x="101" y="0"/>
                      </a:cxn>
                      <a:cxn ang="0">
                        <a:pos x="82" y="0"/>
                      </a:cxn>
                      <a:cxn ang="0">
                        <a:pos x="64" y="4"/>
                      </a:cxn>
                      <a:cxn ang="0">
                        <a:pos x="47" y="11"/>
                      </a:cxn>
                      <a:cxn ang="0">
                        <a:pos x="33" y="21"/>
                      </a:cxn>
                      <a:cxn ang="0">
                        <a:pos x="21" y="33"/>
                      </a:cxn>
                      <a:cxn ang="0">
                        <a:pos x="11" y="47"/>
                      </a:cxn>
                      <a:cxn ang="0">
                        <a:pos x="4" y="64"/>
                      </a:cxn>
                      <a:cxn ang="0">
                        <a:pos x="0" y="82"/>
                      </a:cxn>
                      <a:cxn ang="0">
                        <a:pos x="0" y="101"/>
                      </a:cxn>
                      <a:cxn ang="0">
                        <a:pos x="4" y="118"/>
                      </a:cxn>
                      <a:cxn ang="0">
                        <a:pos x="11" y="135"/>
                      </a:cxn>
                      <a:cxn ang="0">
                        <a:pos x="21" y="149"/>
                      </a:cxn>
                      <a:cxn ang="0">
                        <a:pos x="33" y="162"/>
                      </a:cxn>
                      <a:cxn ang="0">
                        <a:pos x="47" y="172"/>
                      </a:cxn>
                      <a:cxn ang="0">
                        <a:pos x="64" y="178"/>
                      </a:cxn>
                      <a:cxn ang="0">
                        <a:pos x="82" y="182"/>
                      </a:cxn>
                    </a:cxnLst>
                    <a:rect l="0" t="0" r="r" b="b"/>
                    <a:pathLst>
                      <a:path w="183" h="183">
                        <a:moveTo>
                          <a:pt x="91" y="183"/>
                        </a:moveTo>
                        <a:lnTo>
                          <a:pt x="101" y="182"/>
                        </a:lnTo>
                        <a:lnTo>
                          <a:pt x="109" y="180"/>
                        </a:lnTo>
                        <a:lnTo>
                          <a:pt x="118" y="178"/>
                        </a:lnTo>
                        <a:lnTo>
                          <a:pt x="126" y="175"/>
                        </a:lnTo>
                        <a:lnTo>
                          <a:pt x="134" y="172"/>
                        </a:lnTo>
                        <a:lnTo>
                          <a:pt x="142" y="167"/>
                        </a:lnTo>
                        <a:lnTo>
                          <a:pt x="149" y="162"/>
                        </a:lnTo>
                        <a:lnTo>
                          <a:pt x="156" y="156"/>
                        </a:lnTo>
                        <a:lnTo>
                          <a:pt x="162" y="149"/>
                        </a:lnTo>
                        <a:lnTo>
                          <a:pt x="167" y="142"/>
                        </a:lnTo>
                        <a:lnTo>
                          <a:pt x="172" y="135"/>
                        </a:lnTo>
                        <a:lnTo>
                          <a:pt x="175" y="126"/>
                        </a:lnTo>
                        <a:lnTo>
                          <a:pt x="178" y="118"/>
                        </a:lnTo>
                        <a:lnTo>
                          <a:pt x="180" y="109"/>
                        </a:lnTo>
                        <a:lnTo>
                          <a:pt x="182" y="101"/>
                        </a:lnTo>
                        <a:lnTo>
                          <a:pt x="183" y="91"/>
                        </a:lnTo>
                        <a:lnTo>
                          <a:pt x="182" y="82"/>
                        </a:lnTo>
                        <a:lnTo>
                          <a:pt x="180" y="73"/>
                        </a:lnTo>
                        <a:lnTo>
                          <a:pt x="178" y="64"/>
                        </a:lnTo>
                        <a:lnTo>
                          <a:pt x="175" y="55"/>
                        </a:lnTo>
                        <a:lnTo>
                          <a:pt x="172" y="47"/>
                        </a:lnTo>
                        <a:lnTo>
                          <a:pt x="167" y="40"/>
                        </a:lnTo>
                        <a:lnTo>
                          <a:pt x="162" y="33"/>
                        </a:lnTo>
                        <a:lnTo>
                          <a:pt x="156" y="26"/>
                        </a:lnTo>
                        <a:lnTo>
                          <a:pt x="149" y="21"/>
                        </a:lnTo>
                        <a:lnTo>
                          <a:pt x="142" y="15"/>
                        </a:lnTo>
                        <a:lnTo>
                          <a:pt x="134" y="11"/>
                        </a:lnTo>
                        <a:lnTo>
                          <a:pt x="126" y="6"/>
                        </a:lnTo>
                        <a:lnTo>
                          <a:pt x="118" y="4"/>
                        </a:lnTo>
                        <a:lnTo>
                          <a:pt x="109" y="2"/>
                        </a:lnTo>
                        <a:lnTo>
                          <a:pt x="101" y="0"/>
                        </a:lnTo>
                        <a:lnTo>
                          <a:pt x="91" y="0"/>
                        </a:lnTo>
                        <a:lnTo>
                          <a:pt x="82" y="0"/>
                        </a:lnTo>
                        <a:lnTo>
                          <a:pt x="73" y="2"/>
                        </a:lnTo>
                        <a:lnTo>
                          <a:pt x="64" y="4"/>
                        </a:lnTo>
                        <a:lnTo>
                          <a:pt x="55" y="6"/>
                        </a:lnTo>
                        <a:lnTo>
                          <a:pt x="47" y="11"/>
                        </a:lnTo>
                        <a:lnTo>
                          <a:pt x="40" y="15"/>
                        </a:lnTo>
                        <a:lnTo>
                          <a:pt x="33" y="21"/>
                        </a:lnTo>
                        <a:lnTo>
                          <a:pt x="26" y="26"/>
                        </a:lnTo>
                        <a:lnTo>
                          <a:pt x="21" y="33"/>
                        </a:lnTo>
                        <a:lnTo>
                          <a:pt x="15" y="40"/>
                        </a:lnTo>
                        <a:lnTo>
                          <a:pt x="11" y="47"/>
                        </a:lnTo>
                        <a:lnTo>
                          <a:pt x="6" y="55"/>
                        </a:lnTo>
                        <a:lnTo>
                          <a:pt x="4" y="64"/>
                        </a:lnTo>
                        <a:lnTo>
                          <a:pt x="2" y="73"/>
                        </a:lnTo>
                        <a:lnTo>
                          <a:pt x="0" y="82"/>
                        </a:lnTo>
                        <a:lnTo>
                          <a:pt x="0" y="91"/>
                        </a:lnTo>
                        <a:lnTo>
                          <a:pt x="0" y="101"/>
                        </a:lnTo>
                        <a:lnTo>
                          <a:pt x="2" y="109"/>
                        </a:lnTo>
                        <a:lnTo>
                          <a:pt x="4" y="118"/>
                        </a:lnTo>
                        <a:lnTo>
                          <a:pt x="6" y="126"/>
                        </a:lnTo>
                        <a:lnTo>
                          <a:pt x="11" y="135"/>
                        </a:lnTo>
                        <a:lnTo>
                          <a:pt x="15" y="142"/>
                        </a:lnTo>
                        <a:lnTo>
                          <a:pt x="21" y="149"/>
                        </a:lnTo>
                        <a:lnTo>
                          <a:pt x="26" y="156"/>
                        </a:lnTo>
                        <a:lnTo>
                          <a:pt x="33" y="162"/>
                        </a:lnTo>
                        <a:lnTo>
                          <a:pt x="40" y="167"/>
                        </a:lnTo>
                        <a:lnTo>
                          <a:pt x="47" y="172"/>
                        </a:lnTo>
                        <a:lnTo>
                          <a:pt x="55" y="175"/>
                        </a:lnTo>
                        <a:lnTo>
                          <a:pt x="64" y="178"/>
                        </a:lnTo>
                        <a:lnTo>
                          <a:pt x="73" y="180"/>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0" name="Freeform 130"/>
                  <p:cNvSpPr>
                    <a:spLocks/>
                  </p:cNvSpPr>
                  <p:nvPr/>
                </p:nvSpPr>
                <p:spPr bwMode="auto">
                  <a:xfrm>
                    <a:off x="6302468" y="6193857"/>
                    <a:ext cx="74112" cy="12159"/>
                  </a:xfrm>
                  <a:custGeom>
                    <a:avLst/>
                    <a:gdLst/>
                    <a:ahLst/>
                    <a:cxnLst>
                      <a:cxn ang="0">
                        <a:pos x="1170" y="0"/>
                      </a:cxn>
                      <a:cxn ang="0">
                        <a:pos x="1192" y="2"/>
                      </a:cxn>
                      <a:cxn ang="0">
                        <a:pos x="1212" y="7"/>
                      </a:cxn>
                      <a:cxn ang="0">
                        <a:pos x="1231" y="17"/>
                      </a:cxn>
                      <a:cxn ang="0">
                        <a:pos x="1246" y="31"/>
                      </a:cxn>
                      <a:cxn ang="0">
                        <a:pos x="1259" y="47"/>
                      </a:cxn>
                      <a:cxn ang="0">
                        <a:pos x="1271" y="66"/>
                      </a:cxn>
                      <a:cxn ang="0">
                        <a:pos x="1276" y="86"/>
                      </a:cxn>
                      <a:cxn ang="0">
                        <a:pos x="1278" y="108"/>
                      </a:cxn>
                      <a:cxn ang="0">
                        <a:pos x="1276" y="130"/>
                      </a:cxn>
                      <a:cxn ang="0">
                        <a:pos x="1271" y="150"/>
                      </a:cxn>
                      <a:cxn ang="0">
                        <a:pos x="1259" y="169"/>
                      </a:cxn>
                      <a:cxn ang="0">
                        <a:pos x="1246" y="185"/>
                      </a:cxn>
                      <a:cxn ang="0">
                        <a:pos x="1231" y="198"/>
                      </a:cxn>
                      <a:cxn ang="0">
                        <a:pos x="1212" y="208"/>
                      </a:cxn>
                      <a:cxn ang="0">
                        <a:pos x="1192" y="215"/>
                      </a:cxn>
                      <a:cxn ang="0">
                        <a:pos x="1170" y="217"/>
                      </a:cxn>
                      <a:cxn ang="0">
                        <a:pos x="97" y="216"/>
                      </a:cxn>
                      <a:cxn ang="0">
                        <a:pos x="76" y="213"/>
                      </a:cxn>
                      <a:cxn ang="0">
                        <a:pos x="56" y="204"/>
                      </a:cxn>
                      <a:cxn ang="0">
                        <a:pos x="40" y="192"/>
                      </a:cxn>
                      <a:cxn ang="0">
                        <a:pos x="24" y="177"/>
                      </a:cxn>
                      <a:cxn ang="0">
                        <a:pos x="13" y="159"/>
                      </a:cxn>
                      <a:cxn ang="0">
                        <a:pos x="4" y="140"/>
                      </a:cxn>
                      <a:cxn ang="0">
                        <a:pos x="0" y="119"/>
                      </a:cxn>
                      <a:cxn ang="0">
                        <a:pos x="0" y="97"/>
                      </a:cxn>
                      <a:cxn ang="0">
                        <a:pos x="4" y="76"/>
                      </a:cxn>
                      <a:cxn ang="0">
                        <a:pos x="13" y="56"/>
                      </a:cxn>
                      <a:cxn ang="0">
                        <a:pos x="24" y="38"/>
                      </a:cxn>
                      <a:cxn ang="0">
                        <a:pos x="40" y="24"/>
                      </a:cxn>
                      <a:cxn ang="0">
                        <a:pos x="56" y="12"/>
                      </a:cxn>
                      <a:cxn ang="0">
                        <a:pos x="76" y="4"/>
                      </a:cxn>
                      <a:cxn ang="0">
                        <a:pos x="97" y="0"/>
                      </a:cxn>
                    </a:cxnLst>
                    <a:rect l="0" t="0" r="r" b="b"/>
                    <a:pathLst>
                      <a:path w="1278" h="217">
                        <a:moveTo>
                          <a:pt x="108" y="0"/>
                        </a:moveTo>
                        <a:lnTo>
                          <a:pt x="1170" y="0"/>
                        </a:lnTo>
                        <a:lnTo>
                          <a:pt x="1181" y="0"/>
                        </a:lnTo>
                        <a:lnTo>
                          <a:pt x="1192" y="2"/>
                        </a:lnTo>
                        <a:lnTo>
                          <a:pt x="1202" y="4"/>
                        </a:lnTo>
                        <a:lnTo>
                          <a:pt x="1212" y="7"/>
                        </a:lnTo>
                        <a:lnTo>
                          <a:pt x="1222" y="12"/>
                        </a:lnTo>
                        <a:lnTo>
                          <a:pt x="1231" y="17"/>
                        </a:lnTo>
                        <a:lnTo>
                          <a:pt x="1238" y="24"/>
                        </a:lnTo>
                        <a:lnTo>
                          <a:pt x="1246" y="31"/>
                        </a:lnTo>
                        <a:lnTo>
                          <a:pt x="1254" y="38"/>
                        </a:lnTo>
                        <a:lnTo>
                          <a:pt x="1259" y="47"/>
                        </a:lnTo>
                        <a:lnTo>
                          <a:pt x="1265" y="56"/>
                        </a:lnTo>
                        <a:lnTo>
                          <a:pt x="1271" y="66"/>
                        </a:lnTo>
                        <a:lnTo>
                          <a:pt x="1274" y="76"/>
                        </a:lnTo>
                        <a:lnTo>
                          <a:pt x="1276" y="86"/>
                        </a:lnTo>
                        <a:lnTo>
                          <a:pt x="1278" y="97"/>
                        </a:lnTo>
                        <a:lnTo>
                          <a:pt x="1278" y="108"/>
                        </a:lnTo>
                        <a:lnTo>
                          <a:pt x="1278" y="119"/>
                        </a:lnTo>
                        <a:lnTo>
                          <a:pt x="1276" y="130"/>
                        </a:lnTo>
                        <a:lnTo>
                          <a:pt x="1274" y="140"/>
                        </a:lnTo>
                        <a:lnTo>
                          <a:pt x="1271" y="150"/>
                        </a:lnTo>
                        <a:lnTo>
                          <a:pt x="1265" y="159"/>
                        </a:lnTo>
                        <a:lnTo>
                          <a:pt x="1259" y="169"/>
                        </a:lnTo>
                        <a:lnTo>
                          <a:pt x="1254" y="177"/>
                        </a:lnTo>
                        <a:lnTo>
                          <a:pt x="1246" y="185"/>
                        </a:lnTo>
                        <a:lnTo>
                          <a:pt x="1238" y="192"/>
                        </a:lnTo>
                        <a:lnTo>
                          <a:pt x="1231" y="198"/>
                        </a:lnTo>
                        <a:lnTo>
                          <a:pt x="1222" y="204"/>
                        </a:lnTo>
                        <a:lnTo>
                          <a:pt x="1212" y="208"/>
                        </a:lnTo>
                        <a:lnTo>
                          <a:pt x="1202" y="213"/>
                        </a:lnTo>
                        <a:lnTo>
                          <a:pt x="1192" y="215"/>
                        </a:lnTo>
                        <a:lnTo>
                          <a:pt x="1181" y="216"/>
                        </a:lnTo>
                        <a:lnTo>
                          <a:pt x="1170" y="217"/>
                        </a:lnTo>
                        <a:lnTo>
                          <a:pt x="108" y="217"/>
                        </a:lnTo>
                        <a:lnTo>
                          <a:pt x="97" y="216"/>
                        </a:lnTo>
                        <a:lnTo>
                          <a:pt x="86" y="215"/>
                        </a:lnTo>
                        <a:lnTo>
                          <a:pt x="76" y="213"/>
                        </a:lnTo>
                        <a:lnTo>
                          <a:pt x="66" y="208"/>
                        </a:lnTo>
                        <a:lnTo>
                          <a:pt x="56" y="204"/>
                        </a:lnTo>
                        <a:lnTo>
                          <a:pt x="47" y="198"/>
                        </a:lnTo>
                        <a:lnTo>
                          <a:pt x="40" y="192"/>
                        </a:lnTo>
                        <a:lnTo>
                          <a:pt x="32" y="185"/>
                        </a:lnTo>
                        <a:lnTo>
                          <a:pt x="24" y="177"/>
                        </a:lnTo>
                        <a:lnTo>
                          <a:pt x="19" y="169"/>
                        </a:lnTo>
                        <a:lnTo>
                          <a:pt x="13" y="159"/>
                        </a:lnTo>
                        <a:lnTo>
                          <a:pt x="9" y="150"/>
                        </a:lnTo>
                        <a:lnTo>
                          <a:pt x="4" y="140"/>
                        </a:lnTo>
                        <a:lnTo>
                          <a:pt x="2" y="130"/>
                        </a:lnTo>
                        <a:lnTo>
                          <a:pt x="0" y="119"/>
                        </a:lnTo>
                        <a:lnTo>
                          <a:pt x="0" y="108"/>
                        </a:lnTo>
                        <a:lnTo>
                          <a:pt x="0" y="97"/>
                        </a:lnTo>
                        <a:lnTo>
                          <a:pt x="2" y="86"/>
                        </a:lnTo>
                        <a:lnTo>
                          <a:pt x="4" y="76"/>
                        </a:lnTo>
                        <a:lnTo>
                          <a:pt x="9" y="66"/>
                        </a:lnTo>
                        <a:lnTo>
                          <a:pt x="13" y="56"/>
                        </a:lnTo>
                        <a:lnTo>
                          <a:pt x="19" y="47"/>
                        </a:lnTo>
                        <a:lnTo>
                          <a:pt x="24" y="38"/>
                        </a:lnTo>
                        <a:lnTo>
                          <a:pt x="32" y="31"/>
                        </a:lnTo>
                        <a:lnTo>
                          <a:pt x="40" y="24"/>
                        </a:lnTo>
                        <a:lnTo>
                          <a:pt x="47" y="17"/>
                        </a:lnTo>
                        <a:lnTo>
                          <a:pt x="56" y="12"/>
                        </a:lnTo>
                        <a:lnTo>
                          <a:pt x="66" y="7"/>
                        </a:lnTo>
                        <a:lnTo>
                          <a:pt x="76" y="4"/>
                        </a:lnTo>
                        <a:lnTo>
                          <a:pt x="86" y="2"/>
                        </a:lnTo>
                        <a:lnTo>
                          <a:pt x="97" y="0"/>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1" name="Freeform 131"/>
                  <p:cNvSpPr>
                    <a:spLocks/>
                  </p:cNvSpPr>
                  <p:nvPr/>
                </p:nvSpPr>
                <p:spPr bwMode="auto">
                  <a:xfrm>
                    <a:off x="6077815" y="6193857"/>
                    <a:ext cx="10422" cy="11001"/>
                  </a:xfrm>
                  <a:custGeom>
                    <a:avLst/>
                    <a:gdLst/>
                    <a:ahLst/>
                    <a:cxnLst>
                      <a:cxn ang="0">
                        <a:pos x="101" y="182"/>
                      </a:cxn>
                      <a:cxn ang="0">
                        <a:pos x="119" y="179"/>
                      </a:cxn>
                      <a:cxn ang="0">
                        <a:pos x="136" y="172"/>
                      </a:cxn>
                      <a:cxn ang="0">
                        <a:pos x="150" y="162"/>
                      </a:cxn>
                      <a:cxn ang="0">
                        <a:pos x="162" y="150"/>
                      </a:cxn>
                      <a:cxn ang="0">
                        <a:pos x="172" y="134"/>
                      </a:cxn>
                      <a:cxn ang="0">
                        <a:pos x="179" y="119"/>
                      </a:cxn>
                      <a:cxn ang="0">
                        <a:pos x="183" y="101"/>
                      </a:cxn>
                      <a:cxn ang="0">
                        <a:pos x="183" y="82"/>
                      </a:cxn>
                      <a:cxn ang="0">
                        <a:pos x="179" y="65"/>
                      </a:cxn>
                      <a:cxn ang="0">
                        <a:pos x="172" y="48"/>
                      </a:cxn>
                      <a:cxn ang="0">
                        <a:pos x="162" y="34"/>
                      </a:cxn>
                      <a:cxn ang="0">
                        <a:pos x="150" y="21"/>
                      </a:cxn>
                      <a:cxn ang="0">
                        <a:pos x="136" y="11"/>
                      </a:cxn>
                      <a:cxn ang="0">
                        <a:pos x="119" y="5"/>
                      </a:cxn>
                      <a:cxn ang="0">
                        <a:pos x="101" y="0"/>
                      </a:cxn>
                      <a:cxn ang="0">
                        <a:pos x="82" y="0"/>
                      </a:cxn>
                      <a:cxn ang="0">
                        <a:pos x="65" y="5"/>
                      </a:cxn>
                      <a:cxn ang="0">
                        <a:pos x="49" y="11"/>
                      </a:cxn>
                      <a:cxn ang="0">
                        <a:pos x="34" y="21"/>
                      </a:cxn>
                      <a:cxn ang="0">
                        <a:pos x="21" y="34"/>
                      </a:cxn>
                      <a:cxn ang="0">
                        <a:pos x="11" y="48"/>
                      </a:cxn>
                      <a:cxn ang="0">
                        <a:pos x="5" y="65"/>
                      </a:cxn>
                      <a:cxn ang="0">
                        <a:pos x="1" y="82"/>
                      </a:cxn>
                      <a:cxn ang="0">
                        <a:pos x="1" y="101"/>
                      </a:cxn>
                      <a:cxn ang="0">
                        <a:pos x="5" y="119"/>
                      </a:cxn>
                      <a:cxn ang="0">
                        <a:pos x="11" y="134"/>
                      </a:cxn>
                      <a:cxn ang="0">
                        <a:pos x="21" y="150"/>
                      </a:cxn>
                      <a:cxn ang="0">
                        <a:pos x="34" y="162"/>
                      </a:cxn>
                      <a:cxn ang="0">
                        <a:pos x="49" y="172"/>
                      </a:cxn>
                      <a:cxn ang="0">
                        <a:pos x="65" y="179"/>
                      </a:cxn>
                      <a:cxn ang="0">
                        <a:pos x="82" y="182"/>
                      </a:cxn>
                    </a:cxnLst>
                    <a:rect l="0" t="0" r="r" b="b"/>
                    <a:pathLst>
                      <a:path w="183" h="183">
                        <a:moveTo>
                          <a:pt x="92" y="183"/>
                        </a:moveTo>
                        <a:lnTo>
                          <a:pt x="101" y="182"/>
                        </a:lnTo>
                        <a:lnTo>
                          <a:pt x="110" y="181"/>
                        </a:lnTo>
                        <a:lnTo>
                          <a:pt x="119" y="179"/>
                        </a:lnTo>
                        <a:lnTo>
                          <a:pt x="128" y="176"/>
                        </a:lnTo>
                        <a:lnTo>
                          <a:pt x="136" y="172"/>
                        </a:lnTo>
                        <a:lnTo>
                          <a:pt x="143" y="168"/>
                        </a:lnTo>
                        <a:lnTo>
                          <a:pt x="150" y="162"/>
                        </a:lnTo>
                        <a:lnTo>
                          <a:pt x="157" y="156"/>
                        </a:lnTo>
                        <a:lnTo>
                          <a:pt x="162" y="150"/>
                        </a:lnTo>
                        <a:lnTo>
                          <a:pt x="168" y="142"/>
                        </a:lnTo>
                        <a:lnTo>
                          <a:pt x="172" y="134"/>
                        </a:lnTo>
                        <a:lnTo>
                          <a:pt x="177" y="127"/>
                        </a:lnTo>
                        <a:lnTo>
                          <a:pt x="179" y="119"/>
                        </a:lnTo>
                        <a:lnTo>
                          <a:pt x="181" y="110"/>
                        </a:lnTo>
                        <a:lnTo>
                          <a:pt x="183" y="101"/>
                        </a:lnTo>
                        <a:lnTo>
                          <a:pt x="183" y="91"/>
                        </a:lnTo>
                        <a:lnTo>
                          <a:pt x="183" y="82"/>
                        </a:lnTo>
                        <a:lnTo>
                          <a:pt x="181" y="73"/>
                        </a:lnTo>
                        <a:lnTo>
                          <a:pt x="179" y="65"/>
                        </a:lnTo>
                        <a:lnTo>
                          <a:pt x="177" y="56"/>
                        </a:lnTo>
                        <a:lnTo>
                          <a:pt x="172" y="48"/>
                        </a:lnTo>
                        <a:lnTo>
                          <a:pt x="168" y="40"/>
                        </a:lnTo>
                        <a:lnTo>
                          <a:pt x="162" y="34"/>
                        </a:lnTo>
                        <a:lnTo>
                          <a:pt x="157" y="27"/>
                        </a:lnTo>
                        <a:lnTo>
                          <a:pt x="150" y="21"/>
                        </a:lnTo>
                        <a:lnTo>
                          <a:pt x="143" y="16"/>
                        </a:lnTo>
                        <a:lnTo>
                          <a:pt x="136" y="11"/>
                        </a:lnTo>
                        <a:lnTo>
                          <a:pt x="128" y="7"/>
                        </a:lnTo>
                        <a:lnTo>
                          <a:pt x="119" y="5"/>
                        </a:lnTo>
                        <a:lnTo>
                          <a:pt x="110" y="2"/>
                        </a:lnTo>
                        <a:lnTo>
                          <a:pt x="101" y="0"/>
                        </a:lnTo>
                        <a:lnTo>
                          <a:pt x="92" y="0"/>
                        </a:lnTo>
                        <a:lnTo>
                          <a:pt x="82" y="0"/>
                        </a:lnTo>
                        <a:lnTo>
                          <a:pt x="73" y="2"/>
                        </a:lnTo>
                        <a:lnTo>
                          <a:pt x="65" y="5"/>
                        </a:lnTo>
                        <a:lnTo>
                          <a:pt x="57" y="7"/>
                        </a:lnTo>
                        <a:lnTo>
                          <a:pt x="49" y="11"/>
                        </a:lnTo>
                        <a:lnTo>
                          <a:pt x="41" y="16"/>
                        </a:lnTo>
                        <a:lnTo>
                          <a:pt x="34" y="21"/>
                        </a:lnTo>
                        <a:lnTo>
                          <a:pt x="28" y="27"/>
                        </a:lnTo>
                        <a:lnTo>
                          <a:pt x="21" y="34"/>
                        </a:lnTo>
                        <a:lnTo>
                          <a:pt x="16" y="40"/>
                        </a:lnTo>
                        <a:lnTo>
                          <a:pt x="11" y="48"/>
                        </a:lnTo>
                        <a:lnTo>
                          <a:pt x="8" y="56"/>
                        </a:lnTo>
                        <a:lnTo>
                          <a:pt x="5" y="65"/>
                        </a:lnTo>
                        <a:lnTo>
                          <a:pt x="2" y="73"/>
                        </a:lnTo>
                        <a:lnTo>
                          <a:pt x="1" y="82"/>
                        </a:lnTo>
                        <a:lnTo>
                          <a:pt x="0" y="91"/>
                        </a:lnTo>
                        <a:lnTo>
                          <a:pt x="1" y="101"/>
                        </a:lnTo>
                        <a:lnTo>
                          <a:pt x="2" y="110"/>
                        </a:lnTo>
                        <a:lnTo>
                          <a:pt x="5" y="119"/>
                        </a:lnTo>
                        <a:lnTo>
                          <a:pt x="8" y="127"/>
                        </a:lnTo>
                        <a:lnTo>
                          <a:pt x="11" y="134"/>
                        </a:lnTo>
                        <a:lnTo>
                          <a:pt x="16" y="142"/>
                        </a:lnTo>
                        <a:lnTo>
                          <a:pt x="21" y="150"/>
                        </a:lnTo>
                        <a:lnTo>
                          <a:pt x="28" y="156"/>
                        </a:lnTo>
                        <a:lnTo>
                          <a:pt x="34" y="162"/>
                        </a:lnTo>
                        <a:lnTo>
                          <a:pt x="41" y="168"/>
                        </a:lnTo>
                        <a:lnTo>
                          <a:pt x="49" y="172"/>
                        </a:lnTo>
                        <a:lnTo>
                          <a:pt x="57" y="176"/>
                        </a:lnTo>
                        <a:lnTo>
                          <a:pt x="65" y="179"/>
                        </a:lnTo>
                        <a:lnTo>
                          <a:pt x="73" y="181"/>
                        </a:lnTo>
                        <a:lnTo>
                          <a:pt x="82" y="182"/>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2" name="Freeform 132"/>
                  <p:cNvSpPr>
                    <a:spLocks/>
                  </p:cNvSpPr>
                  <p:nvPr/>
                </p:nvSpPr>
                <p:spPr bwMode="auto">
                  <a:xfrm>
                    <a:off x="6092290" y="6193857"/>
                    <a:ext cx="10422" cy="11001"/>
                  </a:xfrm>
                  <a:custGeom>
                    <a:avLst/>
                    <a:gdLst/>
                    <a:ahLst/>
                    <a:cxnLst>
                      <a:cxn ang="0">
                        <a:pos x="100" y="182"/>
                      </a:cxn>
                      <a:cxn ang="0">
                        <a:pos x="118" y="179"/>
                      </a:cxn>
                      <a:cxn ang="0">
                        <a:pos x="134" y="172"/>
                      </a:cxn>
                      <a:cxn ang="0">
                        <a:pos x="149" y="162"/>
                      </a:cxn>
                      <a:cxn ang="0">
                        <a:pos x="161" y="150"/>
                      </a:cxn>
                      <a:cxn ang="0">
                        <a:pos x="171" y="134"/>
                      </a:cxn>
                      <a:cxn ang="0">
                        <a:pos x="179" y="119"/>
                      </a:cxn>
                      <a:cxn ang="0">
                        <a:pos x="182" y="101"/>
                      </a:cxn>
                      <a:cxn ang="0">
                        <a:pos x="182" y="82"/>
                      </a:cxn>
                      <a:cxn ang="0">
                        <a:pos x="179" y="65"/>
                      </a:cxn>
                      <a:cxn ang="0">
                        <a:pos x="171" y="48"/>
                      </a:cxn>
                      <a:cxn ang="0">
                        <a:pos x="161" y="34"/>
                      </a:cxn>
                      <a:cxn ang="0">
                        <a:pos x="149" y="21"/>
                      </a:cxn>
                      <a:cxn ang="0">
                        <a:pos x="134" y="11"/>
                      </a:cxn>
                      <a:cxn ang="0">
                        <a:pos x="118" y="5"/>
                      </a:cxn>
                      <a:cxn ang="0">
                        <a:pos x="100" y="0"/>
                      </a:cxn>
                      <a:cxn ang="0">
                        <a:pos x="81" y="0"/>
                      </a:cxn>
                      <a:cxn ang="0">
                        <a:pos x="63" y="5"/>
                      </a:cxn>
                      <a:cxn ang="0">
                        <a:pos x="48" y="11"/>
                      </a:cxn>
                      <a:cxn ang="0">
                        <a:pos x="32" y="21"/>
                      </a:cxn>
                      <a:cxn ang="0">
                        <a:pos x="20" y="34"/>
                      </a:cxn>
                      <a:cxn ang="0">
                        <a:pos x="10" y="48"/>
                      </a:cxn>
                      <a:cxn ang="0">
                        <a:pos x="4" y="65"/>
                      </a:cxn>
                      <a:cxn ang="0">
                        <a:pos x="0" y="82"/>
                      </a:cxn>
                      <a:cxn ang="0">
                        <a:pos x="0" y="101"/>
                      </a:cxn>
                      <a:cxn ang="0">
                        <a:pos x="4" y="119"/>
                      </a:cxn>
                      <a:cxn ang="0">
                        <a:pos x="10" y="134"/>
                      </a:cxn>
                      <a:cxn ang="0">
                        <a:pos x="20" y="150"/>
                      </a:cxn>
                      <a:cxn ang="0">
                        <a:pos x="32" y="162"/>
                      </a:cxn>
                      <a:cxn ang="0">
                        <a:pos x="48" y="172"/>
                      </a:cxn>
                      <a:cxn ang="0">
                        <a:pos x="63" y="179"/>
                      </a:cxn>
                      <a:cxn ang="0">
                        <a:pos x="81" y="182"/>
                      </a:cxn>
                    </a:cxnLst>
                    <a:rect l="0" t="0" r="r" b="b"/>
                    <a:pathLst>
                      <a:path w="182" h="183">
                        <a:moveTo>
                          <a:pt x="91" y="183"/>
                        </a:moveTo>
                        <a:lnTo>
                          <a:pt x="100" y="182"/>
                        </a:lnTo>
                        <a:lnTo>
                          <a:pt x="109" y="181"/>
                        </a:lnTo>
                        <a:lnTo>
                          <a:pt x="118" y="179"/>
                        </a:lnTo>
                        <a:lnTo>
                          <a:pt x="127" y="176"/>
                        </a:lnTo>
                        <a:lnTo>
                          <a:pt x="134" y="172"/>
                        </a:lnTo>
                        <a:lnTo>
                          <a:pt x="142" y="168"/>
                        </a:lnTo>
                        <a:lnTo>
                          <a:pt x="149" y="162"/>
                        </a:lnTo>
                        <a:lnTo>
                          <a:pt x="155" y="156"/>
                        </a:lnTo>
                        <a:lnTo>
                          <a:pt x="161" y="150"/>
                        </a:lnTo>
                        <a:lnTo>
                          <a:pt x="167"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7" y="40"/>
                        </a:lnTo>
                        <a:lnTo>
                          <a:pt x="161" y="34"/>
                        </a:lnTo>
                        <a:lnTo>
                          <a:pt x="155" y="27"/>
                        </a:lnTo>
                        <a:lnTo>
                          <a:pt x="149" y="21"/>
                        </a:lnTo>
                        <a:lnTo>
                          <a:pt x="142" y="16"/>
                        </a:lnTo>
                        <a:lnTo>
                          <a:pt x="134" y="11"/>
                        </a:lnTo>
                        <a:lnTo>
                          <a:pt x="127" y="7"/>
                        </a:lnTo>
                        <a:lnTo>
                          <a:pt x="118" y="5"/>
                        </a:lnTo>
                        <a:lnTo>
                          <a:pt x="109" y="2"/>
                        </a:lnTo>
                        <a:lnTo>
                          <a:pt x="100" y="0"/>
                        </a:lnTo>
                        <a:lnTo>
                          <a:pt x="91" y="0"/>
                        </a:lnTo>
                        <a:lnTo>
                          <a:pt x="81" y="0"/>
                        </a:lnTo>
                        <a:lnTo>
                          <a:pt x="72" y="2"/>
                        </a:lnTo>
                        <a:lnTo>
                          <a:pt x="63" y="5"/>
                        </a:lnTo>
                        <a:lnTo>
                          <a:pt x="56" y="7"/>
                        </a:lnTo>
                        <a:lnTo>
                          <a:pt x="48" y="11"/>
                        </a:lnTo>
                        <a:lnTo>
                          <a:pt x="40" y="16"/>
                        </a:lnTo>
                        <a:lnTo>
                          <a:pt x="32" y="21"/>
                        </a:lnTo>
                        <a:lnTo>
                          <a:pt x="27" y="27"/>
                        </a:lnTo>
                        <a:lnTo>
                          <a:pt x="20" y="34"/>
                        </a:lnTo>
                        <a:lnTo>
                          <a:pt x="16" y="40"/>
                        </a:lnTo>
                        <a:lnTo>
                          <a:pt x="10" y="48"/>
                        </a:lnTo>
                        <a:lnTo>
                          <a:pt x="7" y="56"/>
                        </a:lnTo>
                        <a:lnTo>
                          <a:pt x="4" y="65"/>
                        </a:lnTo>
                        <a:lnTo>
                          <a:pt x="1" y="73"/>
                        </a:lnTo>
                        <a:lnTo>
                          <a:pt x="0" y="82"/>
                        </a:lnTo>
                        <a:lnTo>
                          <a:pt x="0" y="91"/>
                        </a:lnTo>
                        <a:lnTo>
                          <a:pt x="0" y="101"/>
                        </a:lnTo>
                        <a:lnTo>
                          <a:pt x="1" y="110"/>
                        </a:lnTo>
                        <a:lnTo>
                          <a:pt x="4" y="119"/>
                        </a:lnTo>
                        <a:lnTo>
                          <a:pt x="7" y="127"/>
                        </a:lnTo>
                        <a:lnTo>
                          <a:pt x="10" y="134"/>
                        </a:lnTo>
                        <a:lnTo>
                          <a:pt x="16" y="142"/>
                        </a:lnTo>
                        <a:lnTo>
                          <a:pt x="20" y="150"/>
                        </a:lnTo>
                        <a:lnTo>
                          <a:pt x="27" y="156"/>
                        </a:lnTo>
                        <a:lnTo>
                          <a:pt x="32" y="162"/>
                        </a:lnTo>
                        <a:lnTo>
                          <a:pt x="40" y="168"/>
                        </a:lnTo>
                        <a:lnTo>
                          <a:pt x="48" y="172"/>
                        </a:lnTo>
                        <a:lnTo>
                          <a:pt x="56" y="176"/>
                        </a:lnTo>
                        <a:lnTo>
                          <a:pt x="63" y="179"/>
                        </a:lnTo>
                        <a:lnTo>
                          <a:pt x="72" y="181"/>
                        </a:lnTo>
                        <a:lnTo>
                          <a:pt x="81"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3" name="Freeform 133"/>
                  <p:cNvSpPr>
                    <a:spLocks/>
                  </p:cNvSpPr>
                  <p:nvPr/>
                </p:nvSpPr>
                <p:spPr bwMode="auto">
                  <a:xfrm>
                    <a:off x="6106765" y="6193857"/>
                    <a:ext cx="11001" cy="11001"/>
                  </a:xfrm>
                  <a:custGeom>
                    <a:avLst/>
                    <a:gdLst/>
                    <a:ahLst/>
                    <a:cxnLst>
                      <a:cxn ang="0">
                        <a:pos x="100" y="182"/>
                      </a:cxn>
                      <a:cxn ang="0">
                        <a:pos x="118" y="179"/>
                      </a:cxn>
                      <a:cxn ang="0">
                        <a:pos x="134" y="172"/>
                      </a:cxn>
                      <a:cxn ang="0">
                        <a:pos x="149" y="162"/>
                      </a:cxn>
                      <a:cxn ang="0">
                        <a:pos x="162" y="150"/>
                      </a:cxn>
                      <a:cxn ang="0">
                        <a:pos x="171" y="134"/>
                      </a:cxn>
                      <a:cxn ang="0">
                        <a:pos x="179" y="119"/>
                      </a:cxn>
                      <a:cxn ang="0">
                        <a:pos x="182" y="101"/>
                      </a:cxn>
                      <a:cxn ang="0">
                        <a:pos x="182" y="82"/>
                      </a:cxn>
                      <a:cxn ang="0">
                        <a:pos x="179" y="65"/>
                      </a:cxn>
                      <a:cxn ang="0">
                        <a:pos x="171" y="48"/>
                      </a:cxn>
                      <a:cxn ang="0">
                        <a:pos x="162" y="34"/>
                      </a:cxn>
                      <a:cxn ang="0">
                        <a:pos x="149" y="21"/>
                      </a:cxn>
                      <a:cxn ang="0">
                        <a:pos x="134" y="11"/>
                      </a:cxn>
                      <a:cxn ang="0">
                        <a:pos x="118" y="5"/>
                      </a:cxn>
                      <a:cxn ang="0">
                        <a:pos x="100" y="0"/>
                      </a:cxn>
                      <a:cxn ang="0">
                        <a:pos x="82" y="0"/>
                      </a:cxn>
                      <a:cxn ang="0">
                        <a:pos x="64" y="5"/>
                      </a:cxn>
                      <a:cxn ang="0">
                        <a:pos x="48" y="11"/>
                      </a:cxn>
                      <a:cxn ang="0">
                        <a:pos x="33" y="21"/>
                      </a:cxn>
                      <a:cxn ang="0">
                        <a:pos x="20" y="34"/>
                      </a:cxn>
                      <a:cxn ang="0">
                        <a:pos x="11" y="48"/>
                      </a:cxn>
                      <a:cxn ang="0">
                        <a:pos x="3" y="65"/>
                      </a:cxn>
                      <a:cxn ang="0">
                        <a:pos x="0" y="82"/>
                      </a:cxn>
                      <a:cxn ang="0">
                        <a:pos x="0" y="101"/>
                      </a:cxn>
                      <a:cxn ang="0">
                        <a:pos x="3" y="119"/>
                      </a:cxn>
                      <a:cxn ang="0">
                        <a:pos x="11" y="134"/>
                      </a:cxn>
                      <a:cxn ang="0">
                        <a:pos x="20" y="150"/>
                      </a:cxn>
                      <a:cxn ang="0">
                        <a:pos x="33" y="162"/>
                      </a:cxn>
                      <a:cxn ang="0">
                        <a:pos x="48" y="172"/>
                      </a:cxn>
                      <a:cxn ang="0">
                        <a:pos x="64" y="179"/>
                      </a:cxn>
                      <a:cxn ang="0">
                        <a:pos x="82" y="182"/>
                      </a:cxn>
                    </a:cxnLst>
                    <a:rect l="0" t="0" r="r" b="b"/>
                    <a:pathLst>
                      <a:path w="182" h="183">
                        <a:moveTo>
                          <a:pt x="91" y="183"/>
                        </a:moveTo>
                        <a:lnTo>
                          <a:pt x="100" y="182"/>
                        </a:lnTo>
                        <a:lnTo>
                          <a:pt x="110" y="181"/>
                        </a:lnTo>
                        <a:lnTo>
                          <a:pt x="118" y="179"/>
                        </a:lnTo>
                        <a:lnTo>
                          <a:pt x="126" y="176"/>
                        </a:lnTo>
                        <a:lnTo>
                          <a:pt x="134" y="172"/>
                        </a:lnTo>
                        <a:lnTo>
                          <a:pt x="142" y="168"/>
                        </a:lnTo>
                        <a:lnTo>
                          <a:pt x="149" y="162"/>
                        </a:lnTo>
                        <a:lnTo>
                          <a:pt x="155" y="156"/>
                        </a:lnTo>
                        <a:lnTo>
                          <a:pt x="162" y="150"/>
                        </a:lnTo>
                        <a:lnTo>
                          <a:pt x="166" y="142"/>
                        </a:lnTo>
                        <a:lnTo>
                          <a:pt x="171" y="134"/>
                        </a:lnTo>
                        <a:lnTo>
                          <a:pt x="175" y="127"/>
                        </a:lnTo>
                        <a:lnTo>
                          <a:pt x="179" y="119"/>
                        </a:lnTo>
                        <a:lnTo>
                          <a:pt x="181" y="110"/>
                        </a:lnTo>
                        <a:lnTo>
                          <a:pt x="182" y="101"/>
                        </a:lnTo>
                        <a:lnTo>
                          <a:pt x="182" y="91"/>
                        </a:lnTo>
                        <a:lnTo>
                          <a:pt x="182" y="82"/>
                        </a:lnTo>
                        <a:lnTo>
                          <a:pt x="181" y="73"/>
                        </a:lnTo>
                        <a:lnTo>
                          <a:pt x="179" y="65"/>
                        </a:lnTo>
                        <a:lnTo>
                          <a:pt x="175" y="56"/>
                        </a:lnTo>
                        <a:lnTo>
                          <a:pt x="171" y="48"/>
                        </a:lnTo>
                        <a:lnTo>
                          <a:pt x="166" y="40"/>
                        </a:lnTo>
                        <a:lnTo>
                          <a:pt x="162" y="34"/>
                        </a:lnTo>
                        <a:lnTo>
                          <a:pt x="155" y="27"/>
                        </a:lnTo>
                        <a:lnTo>
                          <a:pt x="149" y="21"/>
                        </a:lnTo>
                        <a:lnTo>
                          <a:pt x="142" y="16"/>
                        </a:lnTo>
                        <a:lnTo>
                          <a:pt x="134" y="11"/>
                        </a:lnTo>
                        <a:lnTo>
                          <a:pt x="126" y="7"/>
                        </a:lnTo>
                        <a:lnTo>
                          <a:pt x="118" y="5"/>
                        </a:lnTo>
                        <a:lnTo>
                          <a:pt x="110" y="2"/>
                        </a:lnTo>
                        <a:lnTo>
                          <a:pt x="100" y="0"/>
                        </a:lnTo>
                        <a:lnTo>
                          <a:pt x="91" y="0"/>
                        </a:lnTo>
                        <a:lnTo>
                          <a:pt x="82" y="0"/>
                        </a:lnTo>
                        <a:lnTo>
                          <a:pt x="72" y="2"/>
                        </a:lnTo>
                        <a:lnTo>
                          <a:pt x="64" y="5"/>
                        </a:lnTo>
                        <a:lnTo>
                          <a:pt x="55" y="7"/>
                        </a:lnTo>
                        <a:lnTo>
                          <a:pt x="48" y="11"/>
                        </a:lnTo>
                        <a:lnTo>
                          <a:pt x="40" y="16"/>
                        </a:lnTo>
                        <a:lnTo>
                          <a:pt x="33" y="21"/>
                        </a:lnTo>
                        <a:lnTo>
                          <a:pt x="27" y="27"/>
                        </a:lnTo>
                        <a:lnTo>
                          <a:pt x="20" y="34"/>
                        </a:lnTo>
                        <a:lnTo>
                          <a:pt x="16" y="40"/>
                        </a:lnTo>
                        <a:lnTo>
                          <a:pt x="11" y="48"/>
                        </a:lnTo>
                        <a:lnTo>
                          <a:pt x="7" y="56"/>
                        </a:lnTo>
                        <a:lnTo>
                          <a:pt x="3" y="65"/>
                        </a:lnTo>
                        <a:lnTo>
                          <a:pt x="1" y="73"/>
                        </a:lnTo>
                        <a:lnTo>
                          <a:pt x="0" y="82"/>
                        </a:lnTo>
                        <a:lnTo>
                          <a:pt x="0" y="91"/>
                        </a:lnTo>
                        <a:lnTo>
                          <a:pt x="0" y="101"/>
                        </a:lnTo>
                        <a:lnTo>
                          <a:pt x="1" y="110"/>
                        </a:lnTo>
                        <a:lnTo>
                          <a:pt x="3" y="119"/>
                        </a:lnTo>
                        <a:lnTo>
                          <a:pt x="7" y="127"/>
                        </a:lnTo>
                        <a:lnTo>
                          <a:pt x="11" y="134"/>
                        </a:lnTo>
                        <a:lnTo>
                          <a:pt x="16" y="142"/>
                        </a:lnTo>
                        <a:lnTo>
                          <a:pt x="20" y="150"/>
                        </a:lnTo>
                        <a:lnTo>
                          <a:pt x="27" y="156"/>
                        </a:lnTo>
                        <a:lnTo>
                          <a:pt x="33" y="162"/>
                        </a:lnTo>
                        <a:lnTo>
                          <a:pt x="40" y="168"/>
                        </a:lnTo>
                        <a:lnTo>
                          <a:pt x="48" y="172"/>
                        </a:lnTo>
                        <a:lnTo>
                          <a:pt x="55" y="176"/>
                        </a:lnTo>
                        <a:lnTo>
                          <a:pt x="64" y="179"/>
                        </a:lnTo>
                        <a:lnTo>
                          <a:pt x="72"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4" name="Freeform 134"/>
                  <p:cNvSpPr>
                    <a:spLocks/>
                  </p:cNvSpPr>
                  <p:nvPr/>
                </p:nvSpPr>
                <p:spPr bwMode="auto">
                  <a:xfrm>
                    <a:off x="6121819" y="6193857"/>
                    <a:ext cx="10422" cy="11001"/>
                  </a:xfrm>
                  <a:custGeom>
                    <a:avLst/>
                    <a:gdLst/>
                    <a:ahLst/>
                    <a:cxnLst>
                      <a:cxn ang="0">
                        <a:pos x="101" y="182"/>
                      </a:cxn>
                      <a:cxn ang="0">
                        <a:pos x="118" y="179"/>
                      </a:cxn>
                      <a:cxn ang="0">
                        <a:pos x="134" y="172"/>
                      </a:cxn>
                      <a:cxn ang="0">
                        <a:pos x="148" y="162"/>
                      </a:cxn>
                      <a:cxn ang="0">
                        <a:pos x="162" y="150"/>
                      </a:cxn>
                      <a:cxn ang="0">
                        <a:pos x="172" y="134"/>
                      </a:cxn>
                      <a:cxn ang="0">
                        <a:pos x="178" y="119"/>
                      </a:cxn>
                      <a:cxn ang="0">
                        <a:pos x="182" y="101"/>
                      </a:cxn>
                      <a:cxn ang="0">
                        <a:pos x="182" y="82"/>
                      </a:cxn>
                      <a:cxn ang="0">
                        <a:pos x="178" y="65"/>
                      </a:cxn>
                      <a:cxn ang="0">
                        <a:pos x="172" y="48"/>
                      </a:cxn>
                      <a:cxn ang="0">
                        <a:pos x="162" y="34"/>
                      </a:cxn>
                      <a:cxn ang="0">
                        <a:pos x="148" y="21"/>
                      </a:cxn>
                      <a:cxn ang="0">
                        <a:pos x="134" y="11"/>
                      </a:cxn>
                      <a:cxn ang="0">
                        <a:pos x="118" y="5"/>
                      </a:cxn>
                      <a:cxn ang="0">
                        <a:pos x="101" y="0"/>
                      </a:cxn>
                      <a:cxn ang="0">
                        <a:pos x="82" y="0"/>
                      </a:cxn>
                      <a:cxn ang="0">
                        <a:pos x="64" y="5"/>
                      </a:cxn>
                      <a:cxn ang="0">
                        <a:pos x="48" y="11"/>
                      </a:cxn>
                      <a:cxn ang="0">
                        <a:pos x="33" y="21"/>
                      </a:cxn>
                      <a:cxn ang="0">
                        <a:pos x="21" y="34"/>
                      </a:cxn>
                      <a:cxn ang="0">
                        <a:pos x="11" y="48"/>
                      </a:cxn>
                      <a:cxn ang="0">
                        <a:pos x="3" y="65"/>
                      </a:cxn>
                      <a:cxn ang="0">
                        <a:pos x="0" y="82"/>
                      </a:cxn>
                      <a:cxn ang="0">
                        <a:pos x="0" y="101"/>
                      </a:cxn>
                      <a:cxn ang="0">
                        <a:pos x="3" y="119"/>
                      </a:cxn>
                      <a:cxn ang="0">
                        <a:pos x="11" y="134"/>
                      </a:cxn>
                      <a:cxn ang="0">
                        <a:pos x="21" y="150"/>
                      </a:cxn>
                      <a:cxn ang="0">
                        <a:pos x="33" y="162"/>
                      </a:cxn>
                      <a:cxn ang="0">
                        <a:pos x="48" y="172"/>
                      </a:cxn>
                      <a:cxn ang="0">
                        <a:pos x="64" y="179"/>
                      </a:cxn>
                      <a:cxn ang="0">
                        <a:pos x="82" y="182"/>
                      </a:cxn>
                    </a:cxnLst>
                    <a:rect l="0" t="0" r="r" b="b"/>
                    <a:pathLst>
                      <a:path w="183" h="183">
                        <a:moveTo>
                          <a:pt x="91" y="183"/>
                        </a:moveTo>
                        <a:lnTo>
                          <a:pt x="101" y="182"/>
                        </a:lnTo>
                        <a:lnTo>
                          <a:pt x="110" y="181"/>
                        </a:lnTo>
                        <a:lnTo>
                          <a:pt x="118" y="179"/>
                        </a:lnTo>
                        <a:lnTo>
                          <a:pt x="126" y="176"/>
                        </a:lnTo>
                        <a:lnTo>
                          <a:pt x="134" y="172"/>
                        </a:lnTo>
                        <a:lnTo>
                          <a:pt x="142" y="168"/>
                        </a:lnTo>
                        <a:lnTo>
                          <a:pt x="148" y="162"/>
                        </a:lnTo>
                        <a:lnTo>
                          <a:pt x="155" y="156"/>
                        </a:lnTo>
                        <a:lnTo>
                          <a:pt x="162" y="150"/>
                        </a:lnTo>
                        <a:lnTo>
                          <a:pt x="166" y="142"/>
                        </a:lnTo>
                        <a:lnTo>
                          <a:pt x="172" y="134"/>
                        </a:lnTo>
                        <a:lnTo>
                          <a:pt x="175" y="127"/>
                        </a:lnTo>
                        <a:lnTo>
                          <a:pt x="178" y="119"/>
                        </a:lnTo>
                        <a:lnTo>
                          <a:pt x="181" y="110"/>
                        </a:lnTo>
                        <a:lnTo>
                          <a:pt x="182" y="101"/>
                        </a:lnTo>
                        <a:lnTo>
                          <a:pt x="183" y="91"/>
                        </a:lnTo>
                        <a:lnTo>
                          <a:pt x="182" y="82"/>
                        </a:lnTo>
                        <a:lnTo>
                          <a:pt x="181" y="73"/>
                        </a:lnTo>
                        <a:lnTo>
                          <a:pt x="178" y="65"/>
                        </a:lnTo>
                        <a:lnTo>
                          <a:pt x="175" y="56"/>
                        </a:lnTo>
                        <a:lnTo>
                          <a:pt x="172" y="48"/>
                        </a:lnTo>
                        <a:lnTo>
                          <a:pt x="166" y="40"/>
                        </a:lnTo>
                        <a:lnTo>
                          <a:pt x="162" y="34"/>
                        </a:lnTo>
                        <a:lnTo>
                          <a:pt x="155" y="27"/>
                        </a:lnTo>
                        <a:lnTo>
                          <a:pt x="148" y="21"/>
                        </a:lnTo>
                        <a:lnTo>
                          <a:pt x="142" y="16"/>
                        </a:lnTo>
                        <a:lnTo>
                          <a:pt x="134" y="11"/>
                        </a:lnTo>
                        <a:lnTo>
                          <a:pt x="126" y="7"/>
                        </a:lnTo>
                        <a:lnTo>
                          <a:pt x="118" y="5"/>
                        </a:lnTo>
                        <a:lnTo>
                          <a:pt x="110" y="2"/>
                        </a:lnTo>
                        <a:lnTo>
                          <a:pt x="101" y="0"/>
                        </a:lnTo>
                        <a:lnTo>
                          <a:pt x="91" y="0"/>
                        </a:lnTo>
                        <a:lnTo>
                          <a:pt x="82" y="0"/>
                        </a:lnTo>
                        <a:lnTo>
                          <a:pt x="73" y="2"/>
                        </a:lnTo>
                        <a:lnTo>
                          <a:pt x="64" y="5"/>
                        </a:lnTo>
                        <a:lnTo>
                          <a:pt x="55" y="7"/>
                        </a:lnTo>
                        <a:lnTo>
                          <a:pt x="48" y="11"/>
                        </a:lnTo>
                        <a:lnTo>
                          <a:pt x="40" y="16"/>
                        </a:lnTo>
                        <a:lnTo>
                          <a:pt x="33" y="21"/>
                        </a:lnTo>
                        <a:lnTo>
                          <a:pt x="26" y="27"/>
                        </a:lnTo>
                        <a:lnTo>
                          <a:pt x="21" y="34"/>
                        </a:lnTo>
                        <a:lnTo>
                          <a:pt x="15" y="40"/>
                        </a:lnTo>
                        <a:lnTo>
                          <a:pt x="11" y="48"/>
                        </a:lnTo>
                        <a:lnTo>
                          <a:pt x="6" y="56"/>
                        </a:lnTo>
                        <a:lnTo>
                          <a:pt x="3" y="65"/>
                        </a:lnTo>
                        <a:lnTo>
                          <a:pt x="1" y="73"/>
                        </a:lnTo>
                        <a:lnTo>
                          <a:pt x="0" y="82"/>
                        </a:lnTo>
                        <a:lnTo>
                          <a:pt x="0" y="91"/>
                        </a:lnTo>
                        <a:lnTo>
                          <a:pt x="0" y="101"/>
                        </a:lnTo>
                        <a:lnTo>
                          <a:pt x="1" y="110"/>
                        </a:lnTo>
                        <a:lnTo>
                          <a:pt x="3" y="119"/>
                        </a:lnTo>
                        <a:lnTo>
                          <a:pt x="6" y="127"/>
                        </a:lnTo>
                        <a:lnTo>
                          <a:pt x="11" y="134"/>
                        </a:lnTo>
                        <a:lnTo>
                          <a:pt x="15" y="142"/>
                        </a:lnTo>
                        <a:lnTo>
                          <a:pt x="21" y="150"/>
                        </a:lnTo>
                        <a:lnTo>
                          <a:pt x="26" y="156"/>
                        </a:lnTo>
                        <a:lnTo>
                          <a:pt x="33" y="162"/>
                        </a:lnTo>
                        <a:lnTo>
                          <a:pt x="40" y="168"/>
                        </a:lnTo>
                        <a:lnTo>
                          <a:pt x="48" y="172"/>
                        </a:lnTo>
                        <a:lnTo>
                          <a:pt x="55" y="176"/>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5" name="Freeform 135"/>
                  <p:cNvSpPr>
                    <a:spLocks/>
                  </p:cNvSpPr>
                  <p:nvPr/>
                </p:nvSpPr>
                <p:spPr bwMode="auto">
                  <a:xfrm>
                    <a:off x="6136294" y="6193857"/>
                    <a:ext cx="10422" cy="11001"/>
                  </a:xfrm>
                  <a:custGeom>
                    <a:avLst/>
                    <a:gdLst/>
                    <a:ahLst/>
                    <a:cxnLst>
                      <a:cxn ang="0">
                        <a:pos x="101" y="182"/>
                      </a:cxn>
                      <a:cxn ang="0">
                        <a:pos x="118" y="179"/>
                      </a:cxn>
                      <a:cxn ang="0">
                        <a:pos x="134" y="172"/>
                      </a:cxn>
                      <a:cxn ang="0">
                        <a:pos x="149" y="162"/>
                      </a:cxn>
                      <a:cxn ang="0">
                        <a:pos x="162" y="150"/>
                      </a:cxn>
                      <a:cxn ang="0">
                        <a:pos x="172" y="134"/>
                      </a:cxn>
                      <a:cxn ang="0">
                        <a:pos x="178" y="119"/>
                      </a:cxn>
                      <a:cxn ang="0">
                        <a:pos x="182" y="101"/>
                      </a:cxn>
                      <a:cxn ang="0">
                        <a:pos x="182" y="82"/>
                      </a:cxn>
                      <a:cxn ang="0">
                        <a:pos x="178" y="65"/>
                      </a:cxn>
                      <a:cxn ang="0">
                        <a:pos x="172" y="48"/>
                      </a:cxn>
                      <a:cxn ang="0">
                        <a:pos x="162" y="34"/>
                      </a:cxn>
                      <a:cxn ang="0">
                        <a:pos x="149" y="21"/>
                      </a:cxn>
                      <a:cxn ang="0">
                        <a:pos x="134" y="11"/>
                      </a:cxn>
                      <a:cxn ang="0">
                        <a:pos x="118" y="5"/>
                      </a:cxn>
                      <a:cxn ang="0">
                        <a:pos x="101" y="0"/>
                      </a:cxn>
                      <a:cxn ang="0">
                        <a:pos x="82" y="0"/>
                      </a:cxn>
                      <a:cxn ang="0">
                        <a:pos x="64" y="5"/>
                      </a:cxn>
                      <a:cxn ang="0">
                        <a:pos x="47" y="11"/>
                      </a:cxn>
                      <a:cxn ang="0">
                        <a:pos x="33" y="21"/>
                      </a:cxn>
                      <a:cxn ang="0">
                        <a:pos x="21" y="34"/>
                      </a:cxn>
                      <a:cxn ang="0">
                        <a:pos x="11" y="48"/>
                      </a:cxn>
                      <a:cxn ang="0">
                        <a:pos x="4" y="65"/>
                      </a:cxn>
                      <a:cxn ang="0">
                        <a:pos x="0" y="82"/>
                      </a:cxn>
                      <a:cxn ang="0">
                        <a:pos x="0" y="101"/>
                      </a:cxn>
                      <a:cxn ang="0">
                        <a:pos x="4" y="119"/>
                      </a:cxn>
                      <a:cxn ang="0">
                        <a:pos x="11" y="134"/>
                      </a:cxn>
                      <a:cxn ang="0">
                        <a:pos x="21" y="150"/>
                      </a:cxn>
                      <a:cxn ang="0">
                        <a:pos x="33" y="162"/>
                      </a:cxn>
                      <a:cxn ang="0">
                        <a:pos x="47" y="172"/>
                      </a:cxn>
                      <a:cxn ang="0">
                        <a:pos x="64" y="179"/>
                      </a:cxn>
                      <a:cxn ang="0">
                        <a:pos x="82" y="182"/>
                      </a:cxn>
                    </a:cxnLst>
                    <a:rect l="0" t="0" r="r" b="b"/>
                    <a:pathLst>
                      <a:path w="183" h="183">
                        <a:moveTo>
                          <a:pt x="91" y="183"/>
                        </a:moveTo>
                        <a:lnTo>
                          <a:pt x="101" y="182"/>
                        </a:lnTo>
                        <a:lnTo>
                          <a:pt x="109" y="181"/>
                        </a:lnTo>
                        <a:lnTo>
                          <a:pt x="118" y="179"/>
                        </a:lnTo>
                        <a:lnTo>
                          <a:pt x="126" y="176"/>
                        </a:lnTo>
                        <a:lnTo>
                          <a:pt x="134" y="172"/>
                        </a:lnTo>
                        <a:lnTo>
                          <a:pt x="142" y="168"/>
                        </a:lnTo>
                        <a:lnTo>
                          <a:pt x="149" y="162"/>
                        </a:lnTo>
                        <a:lnTo>
                          <a:pt x="156" y="156"/>
                        </a:lnTo>
                        <a:lnTo>
                          <a:pt x="162" y="150"/>
                        </a:lnTo>
                        <a:lnTo>
                          <a:pt x="167" y="142"/>
                        </a:lnTo>
                        <a:lnTo>
                          <a:pt x="172" y="134"/>
                        </a:lnTo>
                        <a:lnTo>
                          <a:pt x="175" y="127"/>
                        </a:lnTo>
                        <a:lnTo>
                          <a:pt x="178" y="119"/>
                        </a:lnTo>
                        <a:lnTo>
                          <a:pt x="180" y="110"/>
                        </a:lnTo>
                        <a:lnTo>
                          <a:pt x="182" y="101"/>
                        </a:lnTo>
                        <a:lnTo>
                          <a:pt x="183" y="91"/>
                        </a:lnTo>
                        <a:lnTo>
                          <a:pt x="182" y="82"/>
                        </a:lnTo>
                        <a:lnTo>
                          <a:pt x="180" y="73"/>
                        </a:lnTo>
                        <a:lnTo>
                          <a:pt x="178" y="65"/>
                        </a:lnTo>
                        <a:lnTo>
                          <a:pt x="175" y="56"/>
                        </a:lnTo>
                        <a:lnTo>
                          <a:pt x="172" y="48"/>
                        </a:lnTo>
                        <a:lnTo>
                          <a:pt x="167" y="40"/>
                        </a:lnTo>
                        <a:lnTo>
                          <a:pt x="162" y="34"/>
                        </a:lnTo>
                        <a:lnTo>
                          <a:pt x="156" y="27"/>
                        </a:lnTo>
                        <a:lnTo>
                          <a:pt x="149" y="21"/>
                        </a:lnTo>
                        <a:lnTo>
                          <a:pt x="142" y="16"/>
                        </a:lnTo>
                        <a:lnTo>
                          <a:pt x="134" y="11"/>
                        </a:lnTo>
                        <a:lnTo>
                          <a:pt x="126" y="7"/>
                        </a:lnTo>
                        <a:lnTo>
                          <a:pt x="118" y="5"/>
                        </a:lnTo>
                        <a:lnTo>
                          <a:pt x="109" y="2"/>
                        </a:lnTo>
                        <a:lnTo>
                          <a:pt x="101" y="0"/>
                        </a:lnTo>
                        <a:lnTo>
                          <a:pt x="91" y="0"/>
                        </a:lnTo>
                        <a:lnTo>
                          <a:pt x="82" y="0"/>
                        </a:lnTo>
                        <a:lnTo>
                          <a:pt x="73" y="2"/>
                        </a:lnTo>
                        <a:lnTo>
                          <a:pt x="64" y="5"/>
                        </a:lnTo>
                        <a:lnTo>
                          <a:pt x="55" y="7"/>
                        </a:lnTo>
                        <a:lnTo>
                          <a:pt x="47" y="11"/>
                        </a:lnTo>
                        <a:lnTo>
                          <a:pt x="40" y="16"/>
                        </a:lnTo>
                        <a:lnTo>
                          <a:pt x="33" y="21"/>
                        </a:lnTo>
                        <a:lnTo>
                          <a:pt x="26" y="27"/>
                        </a:lnTo>
                        <a:lnTo>
                          <a:pt x="21" y="34"/>
                        </a:lnTo>
                        <a:lnTo>
                          <a:pt x="15" y="40"/>
                        </a:lnTo>
                        <a:lnTo>
                          <a:pt x="11" y="48"/>
                        </a:lnTo>
                        <a:lnTo>
                          <a:pt x="6" y="56"/>
                        </a:lnTo>
                        <a:lnTo>
                          <a:pt x="4" y="65"/>
                        </a:lnTo>
                        <a:lnTo>
                          <a:pt x="2" y="73"/>
                        </a:lnTo>
                        <a:lnTo>
                          <a:pt x="0" y="82"/>
                        </a:lnTo>
                        <a:lnTo>
                          <a:pt x="0" y="91"/>
                        </a:lnTo>
                        <a:lnTo>
                          <a:pt x="0" y="101"/>
                        </a:lnTo>
                        <a:lnTo>
                          <a:pt x="2" y="110"/>
                        </a:lnTo>
                        <a:lnTo>
                          <a:pt x="4" y="119"/>
                        </a:lnTo>
                        <a:lnTo>
                          <a:pt x="6" y="127"/>
                        </a:lnTo>
                        <a:lnTo>
                          <a:pt x="11" y="134"/>
                        </a:lnTo>
                        <a:lnTo>
                          <a:pt x="15" y="142"/>
                        </a:lnTo>
                        <a:lnTo>
                          <a:pt x="21" y="150"/>
                        </a:lnTo>
                        <a:lnTo>
                          <a:pt x="26" y="156"/>
                        </a:lnTo>
                        <a:lnTo>
                          <a:pt x="33" y="162"/>
                        </a:lnTo>
                        <a:lnTo>
                          <a:pt x="40" y="168"/>
                        </a:lnTo>
                        <a:lnTo>
                          <a:pt x="47" y="172"/>
                        </a:lnTo>
                        <a:lnTo>
                          <a:pt x="55" y="176"/>
                        </a:lnTo>
                        <a:lnTo>
                          <a:pt x="64" y="179"/>
                        </a:lnTo>
                        <a:lnTo>
                          <a:pt x="73" y="181"/>
                        </a:lnTo>
                        <a:lnTo>
                          <a:pt x="82" y="182"/>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6" name="Freeform 136"/>
                  <p:cNvSpPr>
                    <a:spLocks/>
                  </p:cNvSpPr>
                  <p:nvPr/>
                </p:nvSpPr>
                <p:spPr bwMode="auto">
                  <a:xfrm>
                    <a:off x="6302468" y="5851087"/>
                    <a:ext cx="74112" cy="12738"/>
                  </a:xfrm>
                  <a:custGeom>
                    <a:avLst/>
                    <a:gdLst/>
                    <a:ahLst/>
                    <a:cxnLst>
                      <a:cxn ang="0">
                        <a:pos x="1170" y="0"/>
                      </a:cxn>
                      <a:cxn ang="0">
                        <a:pos x="1192" y="2"/>
                      </a:cxn>
                      <a:cxn ang="0">
                        <a:pos x="1212" y="8"/>
                      </a:cxn>
                      <a:cxn ang="0">
                        <a:pos x="1231" y="18"/>
                      </a:cxn>
                      <a:cxn ang="0">
                        <a:pos x="1246" y="32"/>
                      </a:cxn>
                      <a:cxn ang="0">
                        <a:pos x="1259" y="47"/>
                      </a:cxn>
                      <a:cxn ang="0">
                        <a:pos x="1271" y="66"/>
                      </a:cxn>
                      <a:cxn ang="0">
                        <a:pos x="1276" y="87"/>
                      </a:cxn>
                      <a:cxn ang="0">
                        <a:pos x="1278" y="108"/>
                      </a:cxn>
                      <a:cxn ang="0">
                        <a:pos x="1276" y="131"/>
                      </a:cxn>
                      <a:cxn ang="0">
                        <a:pos x="1271" y="150"/>
                      </a:cxn>
                      <a:cxn ang="0">
                        <a:pos x="1259" y="169"/>
                      </a:cxn>
                      <a:cxn ang="0">
                        <a:pos x="1246" y="186"/>
                      </a:cxn>
                      <a:cxn ang="0">
                        <a:pos x="1231" y="199"/>
                      </a:cxn>
                      <a:cxn ang="0">
                        <a:pos x="1212" y="209"/>
                      </a:cxn>
                      <a:cxn ang="0">
                        <a:pos x="1192" y="215"/>
                      </a:cxn>
                      <a:cxn ang="0">
                        <a:pos x="1170" y="217"/>
                      </a:cxn>
                      <a:cxn ang="0">
                        <a:pos x="97" y="217"/>
                      </a:cxn>
                      <a:cxn ang="0">
                        <a:pos x="76" y="213"/>
                      </a:cxn>
                      <a:cxn ang="0">
                        <a:pos x="56" y="205"/>
                      </a:cxn>
                      <a:cxn ang="0">
                        <a:pos x="40" y="193"/>
                      </a:cxn>
                      <a:cxn ang="0">
                        <a:pos x="24" y="178"/>
                      </a:cxn>
                      <a:cxn ang="0">
                        <a:pos x="13" y="160"/>
                      </a:cxn>
                      <a:cxn ang="0">
                        <a:pos x="4" y="141"/>
                      </a:cxn>
                      <a:cxn ang="0">
                        <a:pos x="0" y="119"/>
                      </a:cxn>
                      <a:cxn ang="0">
                        <a:pos x="0" y="97"/>
                      </a:cxn>
                      <a:cxn ang="0">
                        <a:pos x="4" y="76"/>
                      </a:cxn>
                      <a:cxn ang="0">
                        <a:pos x="13" y="57"/>
                      </a:cxn>
                      <a:cxn ang="0">
                        <a:pos x="24" y="40"/>
                      </a:cxn>
                      <a:cxn ang="0">
                        <a:pos x="40" y="25"/>
                      </a:cxn>
                      <a:cxn ang="0">
                        <a:pos x="56" y="13"/>
                      </a:cxn>
                      <a:cxn ang="0">
                        <a:pos x="76" y="4"/>
                      </a:cxn>
                      <a:cxn ang="0">
                        <a:pos x="97" y="1"/>
                      </a:cxn>
                    </a:cxnLst>
                    <a:rect l="0" t="0" r="r" b="b"/>
                    <a:pathLst>
                      <a:path w="1278" h="217">
                        <a:moveTo>
                          <a:pt x="108" y="0"/>
                        </a:moveTo>
                        <a:lnTo>
                          <a:pt x="1170" y="0"/>
                        </a:lnTo>
                        <a:lnTo>
                          <a:pt x="1181" y="1"/>
                        </a:lnTo>
                        <a:lnTo>
                          <a:pt x="1192" y="2"/>
                        </a:lnTo>
                        <a:lnTo>
                          <a:pt x="1202" y="4"/>
                        </a:lnTo>
                        <a:lnTo>
                          <a:pt x="1212" y="8"/>
                        </a:lnTo>
                        <a:lnTo>
                          <a:pt x="1222" y="13"/>
                        </a:lnTo>
                        <a:lnTo>
                          <a:pt x="1231" y="18"/>
                        </a:lnTo>
                        <a:lnTo>
                          <a:pt x="1238" y="25"/>
                        </a:lnTo>
                        <a:lnTo>
                          <a:pt x="1246" y="32"/>
                        </a:lnTo>
                        <a:lnTo>
                          <a:pt x="1254" y="40"/>
                        </a:lnTo>
                        <a:lnTo>
                          <a:pt x="1259" y="47"/>
                        </a:lnTo>
                        <a:lnTo>
                          <a:pt x="1265" y="57"/>
                        </a:lnTo>
                        <a:lnTo>
                          <a:pt x="1271" y="66"/>
                        </a:lnTo>
                        <a:lnTo>
                          <a:pt x="1274" y="76"/>
                        </a:lnTo>
                        <a:lnTo>
                          <a:pt x="1276" y="87"/>
                        </a:lnTo>
                        <a:lnTo>
                          <a:pt x="1278" y="97"/>
                        </a:lnTo>
                        <a:lnTo>
                          <a:pt x="1278" y="108"/>
                        </a:lnTo>
                        <a:lnTo>
                          <a:pt x="1278" y="119"/>
                        </a:lnTo>
                        <a:lnTo>
                          <a:pt x="1276" y="131"/>
                        </a:lnTo>
                        <a:lnTo>
                          <a:pt x="1274" y="141"/>
                        </a:lnTo>
                        <a:lnTo>
                          <a:pt x="1271" y="150"/>
                        </a:lnTo>
                        <a:lnTo>
                          <a:pt x="1265" y="160"/>
                        </a:lnTo>
                        <a:lnTo>
                          <a:pt x="1259" y="169"/>
                        </a:lnTo>
                        <a:lnTo>
                          <a:pt x="1254" y="178"/>
                        </a:lnTo>
                        <a:lnTo>
                          <a:pt x="1246" y="186"/>
                        </a:lnTo>
                        <a:lnTo>
                          <a:pt x="1238" y="193"/>
                        </a:lnTo>
                        <a:lnTo>
                          <a:pt x="1231" y="199"/>
                        </a:lnTo>
                        <a:lnTo>
                          <a:pt x="1222" y="205"/>
                        </a:lnTo>
                        <a:lnTo>
                          <a:pt x="1212" y="209"/>
                        </a:lnTo>
                        <a:lnTo>
                          <a:pt x="1202" y="213"/>
                        </a:lnTo>
                        <a:lnTo>
                          <a:pt x="1192" y="215"/>
                        </a:lnTo>
                        <a:lnTo>
                          <a:pt x="1181" y="217"/>
                        </a:lnTo>
                        <a:lnTo>
                          <a:pt x="1170" y="217"/>
                        </a:lnTo>
                        <a:lnTo>
                          <a:pt x="108" y="217"/>
                        </a:lnTo>
                        <a:lnTo>
                          <a:pt x="97" y="217"/>
                        </a:lnTo>
                        <a:lnTo>
                          <a:pt x="86" y="215"/>
                        </a:lnTo>
                        <a:lnTo>
                          <a:pt x="76" y="213"/>
                        </a:lnTo>
                        <a:lnTo>
                          <a:pt x="66" y="209"/>
                        </a:lnTo>
                        <a:lnTo>
                          <a:pt x="56" y="205"/>
                        </a:lnTo>
                        <a:lnTo>
                          <a:pt x="47" y="199"/>
                        </a:lnTo>
                        <a:lnTo>
                          <a:pt x="40" y="193"/>
                        </a:lnTo>
                        <a:lnTo>
                          <a:pt x="32" y="186"/>
                        </a:lnTo>
                        <a:lnTo>
                          <a:pt x="24" y="178"/>
                        </a:lnTo>
                        <a:lnTo>
                          <a:pt x="19" y="169"/>
                        </a:lnTo>
                        <a:lnTo>
                          <a:pt x="13" y="160"/>
                        </a:lnTo>
                        <a:lnTo>
                          <a:pt x="9" y="150"/>
                        </a:lnTo>
                        <a:lnTo>
                          <a:pt x="4" y="141"/>
                        </a:lnTo>
                        <a:lnTo>
                          <a:pt x="2" y="131"/>
                        </a:lnTo>
                        <a:lnTo>
                          <a:pt x="0" y="119"/>
                        </a:lnTo>
                        <a:lnTo>
                          <a:pt x="0" y="108"/>
                        </a:lnTo>
                        <a:lnTo>
                          <a:pt x="0" y="97"/>
                        </a:lnTo>
                        <a:lnTo>
                          <a:pt x="2" y="87"/>
                        </a:lnTo>
                        <a:lnTo>
                          <a:pt x="4" y="76"/>
                        </a:lnTo>
                        <a:lnTo>
                          <a:pt x="9" y="66"/>
                        </a:lnTo>
                        <a:lnTo>
                          <a:pt x="13" y="57"/>
                        </a:lnTo>
                        <a:lnTo>
                          <a:pt x="19" y="47"/>
                        </a:lnTo>
                        <a:lnTo>
                          <a:pt x="24" y="40"/>
                        </a:lnTo>
                        <a:lnTo>
                          <a:pt x="32" y="32"/>
                        </a:lnTo>
                        <a:lnTo>
                          <a:pt x="40" y="25"/>
                        </a:lnTo>
                        <a:lnTo>
                          <a:pt x="47" y="18"/>
                        </a:lnTo>
                        <a:lnTo>
                          <a:pt x="56" y="13"/>
                        </a:lnTo>
                        <a:lnTo>
                          <a:pt x="66" y="8"/>
                        </a:lnTo>
                        <a:lnTo>
                          <a:pt x="76" y="4"/>
                        </a:lnTo>
                        <a:lnTo>
                          <a:pt x="86" y="2"/>
                        </a:lnTo>
                        <a:lnTo>
                          <a:pt x="97" y="1"/>
                        </a:lnTo>
                        <a:lnTo>
                          <a:pt x="108"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7" name="Freeform 137"/>
                  <p:cNvSpPr>
                    <a:spLocks/>
                  </p:cNvSpPr>
                  <p:nvPr/>
                </p:nvSpPr>
                <p:spPr bwMode="auto">
                  <a:xfrm>
                    <a:off x="6077815" y="5851666"/>
                    <a:ext cx="10422" cy="10422"/>
                  </a:xfrm>
                  <a:custGeom>
                    <a:avLst/>
                    <a:gdLst/>
                    <a:ahLst/>
                    <a:cxnLst>
                      <a:cxn ang="0">
                        <a:pos x="101" y="183"/>
                      </a:cxn>
                      <a:cxn ang="0">
                        <a:pos x="119" y="179"/>
                      </a:cxn>
                      <a:cxn ang="0">
                        <a:pos x="136" y="172"/>
                      </a:cxn>
                      <a:cxn ang="0">
                        <a:pos x="150" y="162"/>
                      </a:cxn>
                      <a:cxn ang="0">
                        <a:pos x="162" y="150"/>
                      </a:cxn>
                      <a:cxn ang="0">
                        <a:pos x="172" y="136"/>
                      </a:cxn>
                      <a:cxn ang="0">
                        <a:pos x="179" y="119"/>
                      </a:cxn>
                      <a:cxn ang="0">
                        <a:pos x="183" y="101"/>
                      </a:cxn>
                      <a:cxn ang="0">
                        <a:pos x="183" y="82"/>
                      </a:cxn>
                      <a:cxn ang="0">
                        <a:pos x="179" y="65"/>
                      </a:cxn>
                      <a:cxn ang="0">
                        <a:pos x="172" y="49"/>
                      </a:cxn>
                      <a:cxn ang="0">
                        <a:pos x="162" y="34"/>
                      </a:cxn>
                      <a:cxn ang="0">
                        <a:pos x="150" y="21"/>
                      </a:cxn>
                      <a:cxn ang="0">
                        <a:pos x="136" y="11"/>
                      </a:cxn>
                      <a:cxn ang="0">
                        <a:pos x="119" y="5"/>
                      </a:cxn>
                      <a:cxn ang="0">
                        <a:pos x="101" y="1"/>
                      </a:cxn>
                      <a:cxn ang="0">
                        <a:pos x="82" y="1"/>
                      </a:cxn>
                      <a:cxn ang="0">
                        <a:pos x="65" y="5"/>
                      </a:cxn>
                      <a:cxn ang="0">
                        <a:pos x="49" y="11"/>
                      </a:cxn>
                      <a:cxn ang="0">
                        <a:pos x="34" y="21"/>
                      </a:cxn>
                      <a:cxn ang="0">
                        <a:pos x="21" y="34"/>
                      </a:cxn>
                      <a:cxn ang="0">
                        <a:pos x="11" y="49"/>
                      </a:cxn>
                      <a:cxn ang="0">
                        <a:pos x="5" y="65"/>
                      </a:cxn>
                      <a:cxn ang="0">
                        <a:pos x="1" y="82"/>
                      </a:cxn>
                      <a:cxn ang="0">
                        <a:pos x="1" y="101"/>
                      </a:cxn>
                      <a:cxn ang="0">
                        <a:pos x="5" y="119"/>
                      </a:cxn>
                      <a:cxn ang="0">
                        <a:pos x="11" y="136"/>
                      </a:cxn>
                      <a:cxn ang="0">
                        <a:pos x="21" y="150"/>
                      </a:cxn>
                      <a:cxn ang="0">
                        <a:pos x="34" y="162"/>
                      </a:cxn>
                      <a:cxn ang="0">
                        <a:pos x="49" y="172"/>
                      </a:cxn>
                      <a:cxn ang="0">
                        <a:pos x="65" y="179"/>
                      </a:cxn>
                      <a:cxn ang="0">
                        <a:pos x="82" y="183"/>
                      </a:cxn>
                    </a:cxnLst>
                    <a:rect l="0" t="0" r="r" b="b"/>
                    <a:pathLst>
                      <a:path w="183" h="183">
                        <a:moveTo>
                          <a:pt x="92" y="183"/>
                        </a:moveTo>
                        <a:lnTo>
                          <a:pt x="101" y="183"/>
                        </a:lnTo>
                        <a:lnTo>
                          <a:pt x="110" y="181"/>
                        </a:lnTo>
                        <a:lnTo>
                          <a:pt x="119" y="179"/>
                        </a:lnTo>
                        <a:lnTo>
                          <a:pt x="128" y="177"/>
                        </a:lnTo>
                        <a:lnTo>
                          <a:pt x="136" y="172"/>
                        </a:lnTo>
                        <a:lnTo>
                          <a:pt x="143" y="168"/>
                        </a:lnTo>
                        <a:lnTo>
                          <a:pt x="150" y="162"/>
                        </a:lnTo>
                        <a:lnTo>
                          <a:pt x="157" y="157"/>
                        </a:lnTo>
                        <a:lnTo>
                          <a:pt x="162" y="150"/>
                        </a:lnTo>
                        <a:lnTo>
                          <a:pt x="168" y="143"/>
                        </a:lnTo>
                        <a:lnTo>
                          <a:pt x="172" y="136"/>
                        </a:lnTo>
                        <a:lnTo>
                          <a:pt x="177" y="128"/>
                        </a:lnTo>
                        <a:lnTo>
                          <a:pt x="179" y="119"/>
                        </a:lnTo>
                        <a:lnTo>
                          <a:pt x="181" y="110"/>
                        </a:lnTo>
                        <a:lnTo>
                          <a:pt x="183" y="101"/>
                        </a:lnTo>
                        <a:lnTo>
                          <a:pt x="183" y="92"/>
                        </a:lnTo>
                        <a:lnTo>
                          <a:pt x="183" y="82"/>
                        </a:lnTo>
                        <a:lnTo>
                          <a:pt x="181" y="73"/>
                        </a:lnTo>
                        <a:lnTo>
                          <a:pt x="179" y="65"/>
                        </a:lnTo>
                        <a:lnTo>
                          <a:pt x="177" y="57"/>
                        </a:lnTo>
                        <a:lnTo>
                          <a:pt x="172" y="49"/>
                        </a:lnTo>
                        <a:lnTo>
                          <a:pt x="168" y="41"/>
                        </a:lnTo>
                        <a:lnTo>
                          <a:pt x="162" y="34"/>
                        </a:lnTo>
                        <a:lnTo>
                          <a:pt x="157" y="28"/>
                        </a:lnTo>
                        <a:lnTo>
                          <a:pt x="150" y="21"/>
                        </a:lnTo>
                        <a:lnTo>
                          <a:pt x="143" y="16"/>
                        </a:lnTo>
                        <a:lnTo>
                          <a:pt x="136" y="11"/>
                        </a:lnTo>
                        <a:lnTo>
                          <a:pt x="128" y="8"/>
                        </a:lnTo>
                        <a:lnTo>
                          <a:pt x="119" y="5"/>
                        </a:lnTo>
                        <a:lnTo>
                          <a:pt x="110" y="2"/>
                        </a:lnTo>
                        <a:lnTo>
                          <a:pt x="101" y="1"/>
                        </a:lnTo>
                        <a:lnTo>
                          <a:pt x="92" y="0"/>
                        </a:lnTo>
                        <a:lnTo>
                          <a:pt x="82" y="1"/>
                        </a:lnTo>
                        <a:lnTo>
                          <a:pt x="73" y="2"/>
                        </a:lnTo>
                        <a:lnTo>
                          <a:pt x="65" y="5"/>
                        </a:lnTo>
                        <a:lnTo>
                          <a:pt x="57" y="8"/>
                        </a:lnTo>
                        <a:lnTo>
                          <a:pt x="49" y="11"/>
                        </a:lnTo>
                        <a:lnTo>
                          <a:pt x="41" y="16"/>
                        </a:lnTo>
                        <a:lnTo>
                          <a:pt x="34" y="21"/>
                        </a:lnTo>
                        <a:lnTo>
                          <a:pt x="28" y="28"/>
                        </a:lnTo>
                        <a:lnTo>
                          <a:pt x="21" y="34"/>
                        </a:lnTo>
                        <a:lnTo>
                          <a:pt x="16" y="41"/>
                        </a:lnTo>
                        <a:lnTo>
                          <a:pt x="11" y="49"/>
                        </a:lnTo>
                        <a:lnTo>
                          <a:pt x="8" y="57"/>
                        </a:lnTo>
                        <a:lnTo>
                          <a:pt x="5" y="65"/>
                        </a:lnTo>
                        <a:lnTo>
                          <a:pt x="2" y="73"/>
                        </a:lnTo>
                        <a:lnTo>
                          <a:pt x="1" y="82"/>
                        </a:lnTo>
                        <a:lnTo>
                          <a:pt x="0" y="92"/>
                        </a:lnTo>
                        <a:lnTo>
                          <a:pt x="1" y="101"/>
                        </a:lnTo>
                        <a:lnTo>
                          <a:pt x="2" y="110"/>
                        </a:lnTo>
                        <a:lnTo>
                          <a:pt x="5" y="119"/>
                        </a:lnTo>
                        <a:lnTo>
                          <a:pt x="8" y="128"/>
                        </a:lnTo>
                        <a:lnTo>
                          <a:pt x="11" y="136"/>
                        </a:lnTo>
                        <a:lnTo>
                          <a:pt x="16" y="143"/>
                        </a:lnTo>
                        <a:lnTo>
                          <a:pt x="21" y="150"/>
                        </a:lnTo>
                        <a:lnTo>
                          <a:pt x="28" y="157"/>
                        </a:lnTo>
                        <a:lnTo>
                          <a:pt x="34" y="162"/>
                        </a:lnTo>
                        <a:lnTo>
                          <a:pt x="41" y="168"/>
                        </a:lnTo>
                        <a:lnTo>
                          <a:pt x="49" y="172"/>
                        </a:lnTo>
                        <a:lnTo>
                          <a:pt x="57" y="177"/>
                        </a:lnTo>
                        <a:lnTo>
                          <a:pt x="65" y="179"/>
                        </a:lnTo>
                        <a:lnTo>
                          <a:pt x="73" y="181"/>
                        </a:lnTo>
                        <a:lnTo>
                          <a:pt x="82" y="183"/>
                        </a:lnTo>
                        <a:lnTo>
                          <a:pt x="92"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8" name="Freeform 138"/>
                  <p:cNvSpPr>
                    <a:spLocks/>
                  </p:cNvSpPr>
                  <p:nvPr/>
                </p:nvSpPr>
                <p:spPr bwMode="auto">
                  <a:xfrm>
                    <a:off x="6092290" y="5851666"/>
                    <a:ext cx="10422" cy="10422"/>
                  </a:xfrm>
                  <a:custGeom>
                    <a:avLst/>
                    <a:gdLst/>
                    <a:ahLst/>
                    <a:cxnLst>
                      <a:cxn ang="0">
                        <a:pos x="100" y="183"/>
                      </a:cxn>
                      <a:cxn ang="0">
                        <a:pos x="118" y="179"/>
                      </a:cxn>
                      <a:cxn ang="0">
                        <a:pos x="134" y="172"/>
                      </a:cxn>
                      <a:cxn ang="0">
                        <a:pos x="149" y="162"/>
                      </a:cxn>
                      <a:cxn ang="0">
                        <a:pos x="161" y="150"/>
                      </a:cxn>
                      <a:cxn ang="0">
                        <a:pos x="171" y="136"/>
                      </a:cxn>
                      <a:cxn ang="0">
                        <a:pos x="179" y="119"/>
                      </a:cxn>
                      <a:cxn ang="0">
                        <a:pos x="182" y="101"/>
                      </a:cxn>
                      <a:cxn ang="0">
                        <a:pos x="182" y="82"/>
                      </a:cxn>
                      <a:cxn ang="0">
                        <a:pos x="179" y="65"/>
                      </a:cxn>
                      <a:cxn ang="0">
                        <a:pos x="171" y="49"/>
                      </a:cxn>
                      <a:cxn ang="0">
                        <a:pos x="161" y="34"/>
                      </a:cxn>
                      <a:cxn ang="0">
                        <a:pos x="149" y="21"/>
                      </a:cxn>
                      <a:cxn ang="0">
                        <a:pos x="134" y="11"/>
                      </a:cxn>
                      <a:cxn ang="0">
                        <a:pos x="118" y="5"/>
                      </a:cxn>
                      <a:cxn ang="0">
                        <a:pos x="100" y="1"/>
                      </a:cxn>
                      <a:cxn ang="0">
                        <a:pos x="81" y="1"/>
                      </a:cxn>
                      <a:cxn ang="0">
                        <a:pos x="63" y="5"/>
                      </a:cxn>
                      <a:cxn ang="0">
                        <a:pos x="48" y="11"/>
                      </a:cxn>
                      <a:cxn ang="0">
                        <a:pos x="32" y="21"/>
                      </a:cxn>
                      <a:cxn ang="0">
                        <a:pos x="20" y="34"/>
                      </a:cxn>
                      <a:cxn ang="0">
                        <a:pos x="10" y="49"/>
                      </a:cxn>
                      <a:cxn ang="0">
                        <a:pos x="4" y="65"/>
                      </a:cxn>
                      <a:cxn ang="0">
                        <a:pos x="0" y="82"/>
                      </a:cxn>
                      <a:cxn ang="0">
                        <a:pos x="0" y="101"/>
                      </a:cxn>
                      <a:cxn ang="0">
                        <a:pos x="4" y="119"/>
                      </a:cxn>
                      <a:cxn ang="0">
                        <a:pos x="10" y="136"/>
                      </a:cxn>
                      <a:cxn ang="0">
                        <a:pos x="20" y="150"/>
                      </a:cxn>
                      <a:cxn ang="0">
                        <a:pos x="32" y="162"/>
                      </a:cxn>
                      <a:cxn ang="0">
                        <a:pos x="48" y="172"/>
                      </a:cxn>
                      <a:cxn ang="0">
                        <a:pos x="63" y="179"/>
                      </a:cxn>
                      <a:cxn ang="0">
                        <a:pos x="81" y="183"/>
                      </a:cxn>
                    </a:cxnLst>
                    <a:rect l="0" t="0" r="r" b="b"/>
                    <a:pathLst>
                      <a:path w="182" h="183">
                        <a:moveTo>
                          <a:pt x="91" y="183"/>
                        </a:moveTo>
                        <a:lnTo>
                          <a:pt x="100" y="183"/>
                        </a:lnTo>
                        <a:lnTo>
                          <a:pt x="109" y="181"/>
                        </a:lnTo>
                        <a:lnTo>
                          <a:pt x="118" y="179"/>
                        </a:lnTo>
                        <a:lnTo>
                          <a:pt x="127" y="177"/>
                        </a:lnTo>
                        <a:lnTo>
                          <a:pt x="134" y="172"/>
                        </a:lnTo>
                        <a:lnTo>
                          <a:pt x="142" y="168"/>
                        </a:lnTo>
                        <a:lnTo>
                          <a:pt x="149" y="162"/>
                        </a:lnTo>
                        <a:lnTo>
                          <a:pt x="155" y="157"/>
                        </a:lnTo>
                        <a:lnTo>
                          <a:pt x="161" y="150"/>
                        </a:lnTo>
                        <a:lnTo>
                          <a:pt x="167"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7" y="41"/>
                        </a:lnTo>
                        <a:lnTo>
                          <a:pt x="161" y="34"/>
                        </a:lnTo>
                        <a:lnTo>
                          <a:pt x="155" y="28"/>
                        </a:lnTo>
                        <a:lnTo>
                          <a:pt x="149" y="21"/>
                        </a:lnTo>
                        <a:lnTo>
                          <a:pt x="142" y="16"/>
                        </a:lnTo>
                        <a:lnTo>
                          <a:pt x="134" y="11"/>
                        </a:lnTo>
                        <a:lnTo>
                          <a:pt x="127" y="8"/>
                        </a:lnTo>
                        <a:lnTo>
                          <a:pt x="118" y="5"/>
                        </a:lnTo>
                        <a:lnTo>
                          <a:pt x="109" y="2"/>
                        </a:lnTo>
                        <a:lnTo>
                          <a:pt x="100" y="1"/>
                        </a:lnTo>
                        <a:lnTo>
                          <a:pt x="91" y="0"/>
                        </a:lnTo>
                        <a:lnTo>
                          <a:pt x="81" y="1"/>
                        </a:lnTo>
                        <a:lnTo>
                          <a:pt x="72" y="2"/>
                        </a:lnTo>
                        <a:lnTo>
                          <a:pt x="63" y="5"/>
                        </a:lnTo>
                        <a:lnTo>
                          <a:pt x="56" y="8"/>
                        </a:lnTo>
                        <a:lnTo>
                          <a:pt x="48" y="11"/>
                        </a:lnTo>
                        <a:lnTo>
                          <a:pt x="40" y="16"/>
                        </a:lnTo>
                        <a:lnTo>
                          <a:pt x="32" y="21"/>
                        </a:lnTo>
                        <a:lnTo>
                          <a:pt x="27" y="28"/>
                        </a:lnTo>
                        <a:lnTo>
                          <a:pt x="20" y="34"/>
                        </a:lnTo>
                        <a:lnTo>
                          <a:pt x="16" y="41"/>
                        </a:lnTo>
                        <a:lnTo>
                          <a:pt x="10" y="49"/>
                        </a:lnTo>
                        <a:lnTo>
                          <a:pt x="7" y="57"/>
                        </a:lnTo>
                        <a:lnTo>
                          <a:pt x="4" y="65"/>
                        </a:lnTo>
                        <a:lnTo>
                          <a:pt x="1" y="73"/>
                        </a:lnTo>
                        <a:lnTo>
                          <a:pt x="0" y="82"/>
                        </a:lnTo>
                        <a:lnTo>
                          <a:pt x="0" y="92"/>
                        </a:lnTo>
                        <a:lnTo>
                          <a:pt x="0" y="101"/>
                        </a:lnTo>
                        <a:lnTo>
                          <a:pt x="1" y="110"/>
                        </a:lnTo>
                        <a:lnTo>
                          <a:pt x="4" y="119"/>
                        </a:lnTo>
                        <a:lnTo>
                          <a:pt x="7" y="128"/>
                        </a:lnTo>
                        <a:lnTo>
                          <a:pt x="10" y="136"/>
                        </a:lnTo>
                        <a:lnTo>
                          <a:pt x="16" y="143"/>
                        </a:lnTo>
                        <a:lnTo>
                          <a:pt x="20" y="150"/>
                        </a:lnTo>
                        <a:lnTo>
                          <a:pt x="27" y="157"/>
                        </a:lnTo>
                        <a:lnTo>
                          <a:pt x="32" y="162"/>
                        </a:lnTo>
                        <a:lnTo>
                          <a:pt x="40" y="168"/>
                        </a:lnTo>
                        <a:lnTo>
                          <a:pt x="48" y="172"/>
                        </a:lnTo>
                        <a:lnTo>
                          <a:pt x="56" y="177"/>
                        </a:lnTo>
                        <a:lnTo>
                          <a:pt x="63" y="179"/>
                        </a:lnTo>
                        <a:lnTo>
                          <a:pt x="72" y="181"/>
                        </a:lnTo>
                        <a:lnTo>
                          <a:pt x="81"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69" name="Freeform 139"/>
                  <p:cNvSpPr>
                    <a:spLocks/>
                  </p:cNvSpPr>
                  <p:nvPr/>
                </p:nvSpPr>
                <p:spPr bwMode="auto">
                  <a:xfrm>
                    <a:off x="6106765" y="5851666"/>
                    <a:ext cx="11001" cy="10422"/>
                  </a:xfrm>
                  <a:custGeom>
                    <a:avLst/>
                    <a:gdLst/>
                    <a:ahLst/>
                    <a:cxnLst>
                      <a:cxn ang="0">
                        <a:pos x="100" y="183"/>
                      </a:cxn>
                      <a:cxn ang="0">
                        <a:pos x="118" y="179"/>
                      </a:cxn>
                      <a:cxn ang="0">
                        <a:pos x="134" y="172"/>
                      </a:cxn>
                      <a:cxn ang="0">
                        <a:pos x="149" y="162"/>
                      </a:cxn>
                      <a:cxn ang="0">
                        <a:pos x="162" y="150"/>
                      </a:cxn>
                      <a:cxn ang="0">
                        <a:pos x="171" y="136"/>
                      </a:cxn>
                      <a:cxn ang="0">
                        <a:pos x="179" y="119"/>
                      </a:cxn>
                      <a:cxn ang="0">
                        <a:pos x="182" y="101"/>
                      </a:cxn>
                      <a:cxn ang="0">
                        <a:pos x="182" y="82"/>
                      </a:cxn>
                      <a:cxn ang="0">
                        <a:pos x="179" y="65"/>
                      </a:cxn>
                      <a:cxn ang="0">
                        <a:pos x="171" y="49"/>
                      </a:cxn>
                      <a:cxn ang="0">
                        <a:pos x="162" y="34"/>
                      </a:cxn>
                      <a:cxn ang="0">
                        <a:pos x="149" y="21"/>
                      </a:cxn>
                      <a:cxn ang="0">
                        <a:pos x="134" y="11"/>
                      </a:cxn>
                      <a:cxn ang="0">
                        <a:pos x="118" y="5"/>
                      </a:cxn>
                      <a:cxn ang="0">
                        <a:pos x="100" y="1"/>
                      </a:cxn>
                      <a:cxn ang="0">
                        <a:pos x="82" y="1"/>
                      </a:cxn>
                      <a:cxn ang="0">
                        <a:pos x="64" y="5"/>
                      </a:cxn>
                      <a:cxn ang="0">
                        <a:pos x="48" y="11"/>
                      </a:cxn>
                      <a:cxn ang="0">
                        <a:pos x="33" y="21"/>
                      </a:cxn>
                      <a:cxn ang="0">
                        <a:pos x="20" y="34"/>
                      </a:cxn>
                      <a:cxn ang="0">
                        <a:pos x="11" y="49"/>
                      </a:cxn>
                      <a:cxn ang="0">
                        <a:pos x="3" y="65"/>
                      </a:cxn>
                      <a:cxn ang="0">
                        <a:pos x="0" y="82"/>
                      </a:cxn>
                      <a:cxn ang="0">
                        <a:pos x="0" y="101"/>
                      </a:cxn>
                      <a:cxn ang="0">
                        <a:pos x="3" y="119"/>
                      </a:cxn>
                      <a:cxn ang="0">
                        <a:pos x="11" y="136"/>
                      </a:cxn>
                      <a:cxn ang="0">
                        <a:pos x="20" y="150"/>
                      </a:cxn>
                      <a:cxn ang="0">
                        <a:pos x="33" y="162"/>
                      </a:cxn>
                      <a:cxn ang="0">
                        <a:pos x="48" y="172"/>
                      </a:cxn>
                      <a:cxn ang="0">
                        <a:pos x="64" y="179"/>
                      </a:cxn>
                      <a:cxn ang="0">
                        <a:pos x="82" y="183"/>
                      </a:cxn>
                    </a:cxnLst>
                    <a:rect l="0" t="0" r="r" b="b"/>
                    <a:pathLst>
                      <a:path w="182" h="183">
                        <a:moveTo>
                          <a:pt x="91" y="183"/>
                        </a:moveTo>
                        <a:lnTo>
                          <a:pt x="100" y="183"/>
                        </a:lnTo>
                        <a:lnTo>
                          <a:pt x="110" y="181"/>
                        </a:lnTo>
                        <a:lnTo>
                          <a:pt x="118" y="179"/>
                        </a:lnTo>
                        <a:lnTo>
                          <a:pt x="126" y="177"/>
                        </a:lnTo>
                        <a:lnTo>
                          <a:pt x="134" y="172"/>
                        </a:lnTo>
                        <a:lnTo>
                          <a:pt x="142" y="168"/>
                        </a:lnTo>
                        <a:lnTo>
                          <a:pt x="149" y="162"/>
                        </a:lnTo>
                        <a:lnTo>
                          <a:pt x="155" y="157"/>
                        </a:lnTo>
                        <a:lnTo>
                          <a:pt x="162" y="150"/>
                        </a:lnTo>
                        <a:lnTo>
                          <a:pt x="166" y="143"/>
                        </a:lnTo>
                        <a:lnTo>
                          <a:pt x="171" y="136"/>
                        </a:lnTo>
                        <a:lnTo>
                          <a:pt x="175" y="128"/>
                        </a:lnTo>
                        <a:lnTo>
                          <a:pt x="179" y="119"/>
                        </a:lnTo>
                        <a:lnTo>
                          <a:pt x="181" y="110"/>
                        </a:lnTo>
                        <a:lnTo>
                          <a:pt x="182" y="101"/>
                        </a:lnTo>
                        <a:lnTo>
                          <a:pt x="182" y="92"/>
                        </a:lnTo>
                        <a:lnTo>
                          <a:pt x="182" y="82"/>
                        </a:lnTo>
                        <a:lnTo>
                          <a:pt x="181" y="73"/>
                        </a:lnTo>
                        <a:lnTo>
                          <a:pt x="179" y="65"/>
                        </a:lnTo>
                        <a:lnTo>
                          <a:pt x="175" y="57"/>
                        </a:lnTo>
                        <a:lnTo>
                          <a:pt x="171" y="49"/>
                        </a:lnTo>
                        <a:lnTo>
                          <a:pt x="166" y="41"/>
                        </a:lnTo>
                        <a:lnTo>
                          <a:pt x="162" y="34"/>
                        </a:lnTo>
                        <a:lnTo>
                          <a:pt x="155" y="28"/>
                        </a:lnTo>
                        <a:lnTo>
                          <a:pt x="149" y="21"/>
                        </a:lnTo>
                        <a:lnTo>
                          <a:pt x="142" y="16"/>
                        </a:lnTo>
                        <a:lnTo>
                          <a:pt x="134" y="11"/>
                        </a:lnTo>
                        <a:lnTo>
                          <a:pt x="126" y="8"/>
                        </a:lnTo>
                        <a:lnTo>
                          <a:pt x="118" y="5"/>
                        </a:lnTo>
                        <a:lnTo>
                          <a:pt x="110" y="2"/>
                        </a:lnTo>
                        <a:lnTo>
                          <a:pt x="100" y="1"/>
                        </a:lnTo>
                        <a:lnTo>
                          <a:pt x="91" y="0"/>
                        </a:lnTo>
                        <a:lnTo>
                          <a:pt x="82" y="1"/>
                        </a:lnTo>
                        <a:lnTo>
                          <a:pt x="72" y="2"/>
                        </a:lnTo>
                        <a:lnTo>
                          <a:pt x="64" y="5"/>
                        </a:lnTo>
                        <a:lnTo>
                          <a:pt x="55" y="8"/>
                        </a:lnTo>
                        <a:lnTo>
                          <a:pt x="48" y="11"/>
                        </a:lnTo>
                        <a:lnTo>
                          <a:pt x="40" y="16"/>
                        </a:lnTo>
                        <a:lnTo>
                          <a:pt x="33" y="21"/>
                        </a:lnTo>
                        <a:lnTo>
                          <a:pt x="27" y="28"/>
                        </a:lnTo>
                        <a:lnTo>
                          <a:pt x="20" y="34"/>
                        </a:lnTo>
                        <a:lnTo>
                          <a:pt x="16" y="41"/>
                        </a:lnTo>
                        <a:lnTo>
                          <a:pt x="11" y="49"/>
                        </a:lnTo>
                        <a:lnTo>
                          <a:pt x="7" y="57"/>
                        </a:lnTo>
                        <a:lnTo>
                          <a:pt x="3" y="65"/>
                        </a:lnTo>
                        <a:lnTo>
                          <a:pt x="1" y="73"/>
                        </a:lnTo>
                        <a:lnTo>
                          <a:pt x="0" y="82"/>
                        </a:lnTo>
                        <a:lnTo>
                          <a:pt x="0" y="92"/>
                        </a:lnTo>
                        <a:lnTo>
                          <a:pt x="0" y="101"/>
                        </a:lnTo>
                        <a:lnTo>
                          <a:pt x="1" y="110"/>
                        </a:lnTo>
                        <a:lnTo>
                          <a:pt x="3" y="119"/>
                        </a:lnTo>
                        <a:lnTo>
                          <a:pt x="7" y="128"/>
                        </a:lnTo>
                        <a:lnTo>
                          <a:pt x="11" y="136"/>
                        </a:lnTo>
                        <a:lnTo>
                          <a:pt x="16" y="143"/>
                        </a:lnTo>
                        <a:lnTo>
                          <a:pt x="20" y="150"/>
                        </a:lnTo>
                        <a:lnTo>
                          <a:pt x="27" y="157"/>
                        </a:lnTo>
                        <a:lnTo>
                          <a:pt x="33" y="162"/>
                        </a:lnTo>
                        <a:lnTo>
                          <a:pt x="40" y="168"/>
                        </a:lnTo>
                        <a:lnTo>
                          <a:pt x="48" y="172"/>
                        </a:lnTo>
                        <a:lnTo>
                          <a:pt x="55" y="177"/>
                        </a:lnTo>
                        <a:lnTo>
                          <a:pt x="64" y="179"/>
                        </a:lnTo>
                        <a:lnTo>
                          <a:pt x="72"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0" name="Freeform 140"/>
                  <p:cNvSpPr>
                    <a:spLocks/>
                  </p:cNvSpPr>
                  <p:nvPr/>
                </p:nvSpPr>
                <p:spPr bwMode="auto">
                  <a:xfrm>
                    <a:off x="6121819" y="5851666"/>
                    <a:ext cx="10422" cy="10422"/>
                  </a:xfrm>
                  <a:custGeom>
                    <a:avLst/>
                    <a:gdLst/>
                    <a:ahLst/>
                    <a:cxnLst>
                      <a:cxn ang="0">
                        <a:pos x="101" y="183"/>
                      </a:cxn>
                      <a:cxn ang="0">
                        <a:pos x="118" y="179"/>
                      </a:cxn>
                      <a:cxn ang="0">
                        <a:pos x="134" y="172"/>
                      </a:cxn>
                      <a:cxn ang="0">
                        <a:pos x="148" y="162"/>
                      </a:cxn>
                      <a:cxn ang="0">
                        <a:pos x="162" y="150"/>
                      </a:cxn>
                      <a:cxn ang="0">
                        <a:pos x="172" y="136"/>
                      </a:cxn>
                      <a:cxn ang="0">
                        <a:pos x="178" y="119"/>
                      </a:cxn>
                      <a:cxn ang="0">
                        <a:pos x="182" y="101"/>
                      </a:cxn>
                      <a:cxn ang="0">
                        <a:pos x="182" y="82"/>
                      </a:cxn>
                      <a:cxn ang="0">
                        <a:pos x="178" y="65"/>
                      </a:cxn>
                      <a:cxn ang="0">
                        <a:pos x="172" y="49"/>
                      </a:cxn>
                      <a:cxn ang="0">
                        <a:pos x="162" y="34"/>
                      </a:cxn>
                      <a:cxn ang="0">
                        <a:pos x="148" y="21"/>
                      </a:cxn>
                      <a:cxn ang="0">
                        <a:pos x="134" y="11"/>
                      </a:cxn>
                      <a:cxn ang="0">
                        <a:pos x="118" y="5"/>
                      </a:cxn>
                      <a:cxn ang="0">
                        <a:pos x="101" y="1"/>
                      </a:cxn>
                      <a:cxn ang="0">
                        <a:pos x="82" y="1"/>
                      </a:cxn>
                      <a:cxn ang="0">
                        <a:pos x="64" y="5"/>
                      </a:cxn>
                      <a:cxn ang="0">
                        <a:pos x="48" y="11"/>
                      </a:cxn>
                      <a:cxn ang="0">
                        <a:pos x="33" y="21"/>
                      </a:cxn>
                      <a:cxn ang="0">
                        <a:pos x="21" y="34"/>
                      </a:cxn>
                      <a:cxn ang="0">
                        <a:pos x="11" y="49"/>
                      </a:cxn>
                      <a:cxn ang="0">
                        <a:pos x="3" y="65"/>
                      </a:cxn>
                      <a:cxn ang="0">
                        <a:pos x="0" y="82"/>
                      </a:cxn>
                      <a:cxn ang="0">
                        <a:pos x="0" y="101"/>
                      </a:cxn>
                      <a:cxn ang="0">
                        <a:pos x="3" y="119"/>
                      </a:cxn>
                      <a:cxn ang="0">
                        <a:pos x="11" y="136"/>
                      </a:cxn>
                      <a:cxn ang="0">
                        <a:pos x="21" y="150"/>
                      </a:cxn>
                      <a:cxn ang="0">
                        <a:pos x="33" y="162"/>
                      </a:cxn>
                      <a:cxn ang="0">
                        <a:pos x="48" y="172"/>
                      </a:cxn>
                      <a:cxn ang="0">
                        <a:pos x="64" y="179"/>
                      </a:cxn>
                      <a:cxn ang="0">
                        <a:pos x="82" y="183"/>
                      </a:cxn>
                    </a:cxnLst>
                    <a:rect l="0" t="0" r="r" b="b"/>
                    <a:pathLst>
                      <a:path w="183" h="183">
                        <a:moveTo>
                          <a:pt x="91" y="183"/>
                        </a:moveTo>
                        <a:lnTo>
                          <a:pt x="101" y="183"/>
                        </a:lnTo>
                        <a:lnTo>
                          <a:pt x="110" y="181"/>
                        </a:lnTo>
                        <a:lnTo>
                          <a:pt x="118" y="179"/>
                        </a:lnTo>
                        <a:lnTo>
                          <a:pt x="126" y="177"/>
                        </a:lnTo>
                        <a:lnTo>
                          <a:pt x="134" y="172"/>
                        </a:lnTo>
                        <a:lnTo>
                          <a:pt x="142" y="168"/>
                        </a:lnTo>
                        <a:lnTo>
                          <a:pt x="148" y="162"/>
                        </a:lnTo>
                        <a:lnTo>
                          <a:pt x="155" y="157"/>
                        </a:lnTo>
                        <a:lnTo>
                          <a:pt x="162" y="150"/>
                        </a:lnTo>
                        <a:lnTo>
                          <a:pt x="166" y="143"/>
                        </a:lnTo>
                        <a:lnTo>
                          <a:pt x="172" y="136"/>
                        </a:lnTo>
                        <a:lnTo>
                          <a:pt x="175" y="128"/>
                        </a:lnTo>
                        <a:lnTo>
                          <a:pt x="178" y="119"/>
                        </a:lnTo>
                        <a:lnTo>
                          <a:pt x="181" y="110"/>
                        </a:lnTo>
                        <a:lnTo>
                          <a:pt x="182" y="101"/>
                        </a:lnTo>
                        <a:lnTo>
                          <a:pt x="183" y="92"/>
                        </a:lnTo>
                        <a:lnTo>
                          <a:pt x="182" y="82"/>
                        </a:lnTo>
                        <a:lnTo>
                          <a:pt x="181" y="73"/>
                        </a:lnTo>
                        <a:lnTo>
                          <a:pt x="178" y="65"/>
                        </a:lnTo>
                        <a:lnTo>
                          <a:pt x="175" y="57"/>
                        </a:lnTo>
                        <a:lnTo>
                          <a:pt x="172" y="49"/>
                        </a:lnTo>
                        <a:lnTo>
                          <a:pt x="166" y="41"/>
                        </a:lnTo>
                        <a:lnTo>
                          <a:pt x="162" y="34"/>
                        </a:lnTo>
                        <a:lnTo>
                          <a:pt x="155" y="28"/>
                        </a:lnTo>
                        <a:lnTo>
                          <a:pt x="148" y="21"/>
                        </a:lnTo>
                        <a:lnTo>
                          <a:pt x="142" y="16"/>
                        </a:lnTo>
                        <a:lnTo>
                          <a:pt x="134" y="11"/>
                        </a:lnTo>
                        <a:lnTo>
                          <a:pt x="126" y="8"/>
                        </a:lnTo>
                        <a:lnTo>
                          <a:pt x="118" y="5"/>
                        </a:lnTo>
                        <a:lnTo>
                          <a:pt x="110" y="2"/>
                        </a:lnTo>
                        <a:lnTo>
                          <a:pt x="101" y="1"/>
                        </a:lnTo>
                        <a:lnTo>
                          <a:pt x="91" y="0"/>
                        </a:lnTo>
                        <a:lnTo>
                          <a:pt x="82" y="1"/>
                        </a:lnTo>
                        <a:lnTo>
                          <a:pt x="73" y="2"/>
                        </a:lnTo>
                        <a:lnTo>
                          <a:pt x="64" y="5"/>
                        </a:lnTo>
                        <a:lnTo>
                          <a:pt x="55" y="8"/>
                        </a:lnTo>
                        <a:lnTo>
                          <a:pt x="48" y="11"/>
                        </a:lnTo>
                        <a:lnTo>
                          <a:pt x="40" y="16"/>
                        </a:lnTo>
                        <a:lnTo>
                          <a:pt x="33" y="21"/>
                        </a:lnTo>
                        <a:lnTo>
                          <a:pt x="26" y="28"/>
                        </a:lnTo>
                        <a:lnTo>
                          <a:pt x="21" y="34"/>
                        </a:lnTo>
                        <a:lnTo>
                          <a:pt x="15" y="41"/>
                        </a:lnTo>
                        <a:lnTo>
                          <a:pt x="11" y="49"/>
                        </a:lnTo>
                        <a:lnTo>
                          <a:pt x="6" y="57"/>
                        </a:lnTo>
                        <a:lnTo>
                          <a:pt x="3" y="65"/>
                        </a:lnTo>
                        <a:lnTo>
                          <a:pt x="1" y="73"/>
                        </a:lnTo>
                        <a:lnTo>
                          <a:pt x="0" y="82"/>
                        </a:lnTo>
                        <a:lnTo>
                          <a:pt x="0" y="92"/>
                        </a:lnTo>
                        <a:lnTo>
                          <a:pt x="0" y="101"/>
                        </a:lnTo>
                        <a:lnTo>
                          <a:pt x="1" y="110"/>
                        </a:lnTo>
                        <a:lnTo>
                          <a:pt x="3" y="119"/>
                        </a:lnTo>
                        <a:lnTo>
                          <a:pt x="6" y="128"/>
                        </a:lnTo>
                        <a:lnTo>
                          <a:pt x="11" y="136"/>
                        </a:lnTo>
                        <a:lnTo>
                          <a:pt x="15" y="143"/>
                        </a:lnTo>
                        <a:lnTo>
                          <a:pt x="21" y="150"/>
                        </a:lnTo>
                        <a:lnTo>
                          <a:pt x="26" y="157"/>
                        </a:lnTo>
                        <a:lnTo>
                          <a:pt x="33" y="162"/>
                        </a:lnTo>
                        <a:lnTo>
                          <a:pt x="40" y="168"/>
                        </a:lnTo>
                        <a:lnTo>
                          <a:pt x="48" y="172"/>
                        </a:lnTo>
                        <a:lnTo>
                          <a:pt x="55" y="177"/>
                        </a:lnTo>
                        <a:lnTo>
                          <a:pt x="64" y="179"/>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1" name="Freeform 141"/>
                  <p:cNvSpPr>
                    <a:spLocks/>
                  </p:cNvSpPr>
                  <p:nvPr/>
                </p:nvSpPr>
                <p:spPr bwMode="auto">
                  <a:xfrm>
                    <a:off x="6136294" y="5851666"/>
                    <a:ext cx="10422" cy="10422"/>
                  </a:xfrm>
                  <a:custGeom>
                    <a:avLst/>
                    <a:gdLst/>
                    <a:ahLst/>
                    <a:cxnLst>
                      <a:cxn ang="0">
                        <a:pos x="101" y="183"/>
                      </a:cxn>
                      <a:cxn ang="0">
                        <a:pos x="118" y="179"/>
                      </a:cxn>
                      <a:cxn ang="0">
                        <a:pos x="134" y="172"/>
                      </a:cxn>
                      <a:cxn ang="0">
                        <a:pos x="149" y="162"/>
                      </a:cxn>
                      <a:cxn ang="0">
                        <a:pos x="162" y="150"/>
                      </a:cxn>
                      <a:cxn ang="0">
                        <a:pos x="172" y="136"/>
                      </a:cxn>
                      <a:cxn ang="0">
                        <a:pos x="178" y="119"/>
                      </a:cxn>
                      <a:cxn ang="0">
                        <a:pos x="182" y="101"/>
                      </a:cxn>
                      <a:cxn ang="0">
                        <a:pos x="182" y="82"/>
                      </a:cxn>
                      <a:cxn ang="0">
                        <a:pos x="178" y="65"/>
                      </a:cxn>
                      <a:cxn ang="0">
                        <a:pos x="172" y="49"/>
                      </a:cxn>
                      <a:cxn ang="0">
                        <a:pos x="162" y="34"/>
                      </a:cxn>
                      <a:cxn ang="0">
                        <a:pos x="149" y="21"/>
                      </a:cxn>
                      <a:cxn ang="0">
                        <a:pos x="134" y="11"/>
                      </a:cxn>
                      <a:cxn ang="0">
                        <a:pos x="118" y="5"/>
                      </a:cxn>
                      <a:cxn ang="0">
                        <a:pos x="101" y="1"/>
                      </a:cxn>
                      <a:cxn ang="0">
                        <a:pos x="82" y="1"/>
                      </a:cxn>
                      <a:cxn ang="0">
                        <a:pos x="64" y="5"/>
                      </a:cxn>
                      <a:cxn ang="0">
                        <a:pos x="47" y="11"/>
                      </a:cxn>
                      <a:cxn ang="0">
                        <a:pos x="33" y="21"/>
                      </a:cxn>
                      <a:cxn ang="0">
                        <a:pos x="21" y="34"/>
                      </a:cxn>
                      <a:cxn ang="0">
                        <a:pos x="11" y="49"/>
                      </a:cxn>
                      <a:cxn ang="0">
                        <a:pos x="4" y="65"/>
                      </a:cxn>
                      <a:cxn ang="0">
                        <a:pos x="0" y="82"/>
                      </a:cxn>
                      <a:cxn ang="0">
                        <a:pos x="0" y="101"/>
                      </a:cxn>
                      <a:cxn ang="0">
                        <a:pos x="4" y="119"/>
                      </a:cxn>
                      <a:cxn ang="0">
                        <a:pos x="11" y="136"/>
                      </a:cxn>
                      <a:cxn ang="0">
                        <a:pos x="21" y="150"/>
                      </a:cxn>
                      <a:cxn ang="0">
                        <a:pos x="33" y="162"/>
                      </a:cxn>
                      <a:cxn ang="0">
                        <a:pos x="47" y="172"/>
                      </a:cxn>
                      <a:cxn ang="0">
                        <a:pos x="64" y="179"/>
                      </a:cxn>
                      <a:cxn ang="0">
                        <a:pos x="82" y="183"/>
                      </a:cxn>
                    </a:cxnLst>
                    <a:rect l="0" t="0" r="r" b="b"/>
                    <a:pathLst>
                      <a:path w="183" h="183">
                        <a:moveTo>
                          <a:pt x="91" y="183"/>
                        </a:moveTo>
                        <a:lnTo>
                          <a:pt x="101" y="183"/>
                        </a:lnTo>
                        <a:lnTo>
                          <a:pt x="109" y="181"/>
                        </a:lnTo>
                        <a:lnTo>
                          <a:pt x="118" y="179"/>
                        </a:lnTo>
                        <a:lnTo>
                          <a:pt x="126" y="177"/>
                        </a:lnTo>
                        <a:lnTo>
                          <a:pt x="134" y="172"/>
                        </a:lnTo>
                        <a:lnTo>
                          <a:pt x="142" y="168"/>
                        </a:lnTo>
                        <a:lnTo>
                          <a:pt x="149" y="162"/>
                        </a:lnTo>
                        <a:lnTo>
                          <a:pt x="156" y="157"/>
                        </a:lnTo>
                        <a:lnTo>
                          <a:pt x="162" y="150"/>
                        </a:lnTo>
                        <a:lnTo>
                          <a:pt x="167" y="143"/>
                        </a:lnTo>
                        <a:lnTo>
                          <a:pt x="172" y="136"/>
                        </a:lnTo>
                        <a:lnTo>
                          <a:pt x="175" y="128"/>
                        </a:lnTo>
                        <a:lnTo>
                          <a:pt x="178" y="119"/>
                        </a:lnTo>
                        <a:lnTo>
                          <a:pt x="180" y="110"/>
                        </a:lnTo>
                        <a:lnTo>
                          <a:pt x="182" y="101"/>
                        </a:lnTo>
                        <a:lnTo>
                          <a:pt x="183" y="92"/>
                        </a:lnTo>
                        <a:lnTo>
                          <a:pt x="182" y="82"/>
                        </a:lnTo>
                        <a:lnTo>
                          <a:pt x="180" y="73"/>
                        </a:lnTo>
                        <a:lnTo>
                          <a:pt x="178" y="65"/>
                        </a:lnTo>
                        <a:lnTo>
                          <a:pt x="175" y="57"/>
                        </a:lnTo>
                        <a:lnTo>
                          <a:pt x="172" y="49"/>
                        </a:lnTo>
                        <a:lnTo>
                          <a:pt x="167" y="41"/>
                        </a:lnTo>
                        <a:lnTo>
                          <a:pt x="162" y="34"/>
                        </a:lnTo>
                        <a:lnTo>
                          <a:pt x="156" y="28"/>
                        </a:lnTo>
                        <a:lnTo>
                          <a:pt x="149" y="21"/>
                        </a:lnTo>
                        <a:lnTo>
                          <a:pt x="142" y="16"/>
                        </a:lnTo>
                        <a:lnTo>
                          <a:pt x="134" y="11"/>
                        </a:lnTo>
                        <a:lnTo>
                          <a:pt x="126" y="8"/>
                        </a:lnTo>
                        <a:lnTo>
                          <a:pt x="118" y="5"/>
                        </a:lnTo>
                        <a:lnTo>
                          <a:pt x="109" y="2"/>
                        </a:lnTo>
                        <a:lnTo>
                          <a:pt x="101" y="1"/>
                        </a:lnTo>
                        <a:lnTo>
                          <a:pt x="91" y="0"/>
                        </a:lnTo>
                        <a:lnTo>
                          <a:pt x="82" y="1"/>
                        </a:lnTo>
                        <a:lnTo>
                          <a:pt x="73" y="2"/>
                        </a:lnTo>
                        <a:lnTo>
                          <a:pt x="64" y="5"/>
                        </a:lnTo>
                        <a:lnTo>
                          <a:pt x="55" y="8"/>
                        </a:lnTo>
                        <a:lnTo>
                          <a:pt x="47" y="11"/>
                        </a:lnTo>
                        <a:lnTo>
                          <a:pt x="40" y="16"/>
                        </a:lnTo>
                        <a:lnTo>
                          <a:pt x="33" y="21"/>
                        </a:lnTo>
                        <a:lnTo>
                          <a:pt x="26" y="28"/>
                        </a:lnTo>
                        <a:lnTo>
                          <a:pt x="21" y="34"/>
                        </a:lnTo>
                        <a:lnTo>
                          <a:pt x="15" y="41"/>
                        </a:lnTo>
                        <a:lnTo>
                          <a:pt x="11" y="49"/>
                        </a:lnTo>
                        <a:lnTo>
                          <a:pt x="6" y="57"/>
                        </a:lnTo>
                        <a:lnTo>
                          <a:pt x="4" y="65"/>
                        </a:lnTo>
                        <a:lnTo>
                          <a:pt x="2" y="73"/>
                        </a:lnTo>
                        <a:lnTo>
                          <a:pt x="0" y="82"/>
                        </a:lnTo>
                        <a:lnTo>
                          <a:pt x="0" y="92"/>
                        </a:lnTo>
                        <a:lnTo>
                          <a:pt x="0" y="101"/>
                        </a:lnTo>
                        <a:lnTo>
                          <a:pt x="2" y="110"/>
                        </a:lnTo>
                        <a:lnTo>
                          <a:pt x="4" y="119"/>
                        </a:lnTo>
                        <a:lnTo>
                          <a:pt x="6" y="128"/>
                        </a:lnTo>
                        <a:lnTo>
                          <a:pt x="11" y="136"/>
                        </a:lnTo>
                        <a:lnTo>
                          <a:pt x="15" y="143"/>
                        </a:lnTo>
                        <a:lnTo>
                          <a:pt x="21" y="150"/>
                        </a:lnTo>
                        <a:lnTo>
                          <a:pt x="26" y="157"/>
                        </a:lnTo>
                        <a:lnTo>
                          <a:pt x="33" y="162"/>
                        </a:lnTo>
                        <a:lnTo>
                          <a:pt x="40" y="168"/>
                        </a:lnTo>
                        <a:lnTo>
                          <a:pt x="47" y="172"/>
                        </a:lnTo>
                        <a:lnTo>
                          <a:pt x="55" y="177"/>
                        </a:lnTo>
                        <a:lnTo>
                          <a:pt x="64" y="179"/>
                        </a:lnTo>
                        <a:lnTo>
                          <a:pt x="73" y="181"/>
                        </a:lnTo>
                        <a:lnTo>
                          <a:pt x="82" y="183"/>
                        </a:lnTo>
                        <a:lnTo>
                          <a:pt x="91" y="183"/>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72" name="Freeform 142"/>
                  <p:cNvSpPr>
                    <a:spLocks noEditPoints="1"/>
                  </p:cNvSpPr>
                  <p:nvPr/>
                </p:nvSpPr>
                <p:spPr bwMode="auto">
                  <a:xfrm>
                    <a:off x="6016440" y="5573744"/>
                    <a:ext cx="424410" cy="1027731"/>
                  </a:xfrm>
                  <a:custGeom>
                    <a:avLst/>
                    <a:gdLst/>
                    <a:ahLst/>
                    <a:cxnLst>
                      <a:cxn ang="0">
                        <a:pos x="7278" y="17716"/>
                      </a:cxn>
                      <a:cxn ang="0">
                        <a:pos x="8" y="108"/>
                      </a:cxn>
                      <a:cxn ang="0">
                        <a:pos x="6789" y="11256"/>
                      </a:cxn>
                      <a:cxn ang="0">
                        <a:pos x="6875" y="12138"/>
                      </a:cxn>
                      <a:cxn ang="0">
                        <a:pos x="664" y="12286"/>
                      </a:cxn>
                      <a:cxn ang="0">
                        <a:pos x="438" y="12054"/>
                      </a:cxn>
                      <a:cxn ang="0">
                        <a:pos x="626" y="11218"/>
                      </a:cxn>
                      <a:cxn ang="0">
                        <a:pos x="6850" y="10134"/>
                      </a:cxn>
                      <a:cxn ang="0">
                        <a:pos x="6826" y="11025"/>
                      </a:cxn>
                      <a:cxn ang="0">
                        <a:pos x="578" y="11077"/>
                      </a:cxn>
                      <a:cxn ang="0">
                        <a:pos x="446" y="10211"/>
                      </a:cxn>
                      <a:cxn ang="0">
                        <a:pos x="705" y="8842"/>
                      </a:cxn>
                      <a:cxn ang="0">
                        <a:pos x="6887" y="9028"/>
                      </a:cxn>
                      <a:cxn ang="0">
                        <a:pos x="6755" y="9895"/>
                      </a:cxn>
                      <a:cxn ang="0">
                        <a:pos x="507" y="9842"/>
                      </a:cxn>
                      <a:cxn ang="0">
                        <a:pos x="484" y="8952"/>
                      </a:cxn>
                      <a:cxn ang="0">
                        <a:pos x="6708" y="7670"/>
                      </a:cxn>
                      <a:cxn ang="0">
                        <a:pos x="6895" y="8507"/>
                      </a:cxn>
                      <a:cxn ang="0">
                        <a:pos x="6669" y="8739"/>
                      </a:cxn>
                      <a:cxn ang="0">
                        <a:pos x="459" y="8590"/>
                      </a:cxn>
                      <a:cxn ang="0">
                        <a:pos x="546" y="7709"/>
                      </a:cxn>
                      <a:cxn ang="0">
                        <a:pos x="6789" y="6526"/>
                      </a:cxn>
                      <a:cxn ang="0">
                        <a:pos x="6875" y="7407"/>
                      </a:cxn>
                      <a:cxn ang="0">
                        <a:pos x="664" y="7556"/>
                      </a:cxn>
                      <a:cxn ang="0">
                        <a:pos x="438" y="7324"/>
                      </a:cxn>
                      <a:cxn ang="0">
                        <a:pos x="626" y="6488"/>
                      </a:cxn>
                      <a:cxn ang="0">
                        <a:pos x="6850" y="5404"/>
                      </a:cxn>
                      <a:cxn ang="0">
                        <a:pos x="6826" y="6296"/>
                      </a:cxn>
                      <a:cxn ang="0">
                        <a:pos x="578" y="6347"/>
                      </a:cxn>
                      <a:cxn ang="0">
                        <a:pos x="446" y="5480"/>
                      </a:cxn>
                      <a:cxn ang="0">
                        <a:pos x="705" y="4111"/>
                      </a:cxn>
                      <a:cxn ang="0">
                        <a:pos x="6887" y="4298"/>
                      </a:cxn>
                      <a:cxn ang="0">
                        <a:pos x="6755" y="5164"/>
                      </a:cxn>
                      <a:cxn ang="0">
                        <a:pos x="507" y="5113"/>
                      </a:cxn>
                      <a:cxn ang="0">
                        <a:pos x="484" y="4221"/>
                      </a:cxn>
                      <a:cxn ang="0">
                        <a:pos x="3868" y="13193"/>
                      </a:cxn>
                      <a:cxn ang="0">
                        <a:pos x="4227" y="13800"/>
                      </a:cxn>
                      <a:cxn ang="0">
                        <a:pos x="3706" y="14270"/>
                      </a:cxn>
                      <a:cxn ang="0">
                        <a:pos x="3139" y="13854"/>
                      </a:cxn>
                      <a:cxn ang="0">
                        <a:pos x="3438" y="13214"/>
                      </a:cxn>
                      <a:cxn ang="0">
                        <a:pos x="5725" y="15090"/>
                      </a:cxn>
                      <a:cxn ang="0">
                        <a:pos x="1625" y="15153"/>
                      </a:cxn>
                      <a:cxn ang="0">
                        <a:pos x="5640" y="15449"/>
                      </a:cxn>
                      <a:cxn ang="0">
                        <a:pos x="5600" y="15705"/>
                      </a:cxn>
                      <a:cxn ang="0">
                        <a:pos x="1659" y="15469"/>
                      </a:cxn>
                      <a:cxn ang="0">
                        <a:pos x="5723" y="16082"/>
                      </a:cxn>
                      <a:cxn ang="0">
                        <a:pos x="1615" y="16095"/>
                      </a:cxn>
                      <a:cxn ang="0">
                        <a:pos x="6708" y="2941"/>
                      </a:cxn>
                      <a:cxn ang="0">
                        <a:pos x="6895" y="3776"/>
                      </a:cxn>
                      <a:cxn ang="0">
                        <a:pos x="6669" y="4009"/>
                      </a:cxn>
                      <a:cxn ang="0">
                        <a:pos x="459" y="3861"/>
                      </a:cxn>
                      <a:cxn ang="0">
                        <a:pos x="546" y="2979"/>
                      </a:cxn>
                      <a:cxn ang="0">
                        <a:pos x="6789" y="1796"/>
                      </a:cxn>
                      <a:cxn ang="0">
                        <a:pos x="6875" y="2678"/>
                      </a:cxn>
                      <a:cxn ang="0">
                        <a:pos x="664" y="2827"/>
                      </a:cxn>
                      <a:cxn ang="0">
                        <a:pos x="438" y="2594"/>
                      </a:cxn>
                      <a:cxn ang="0">
                        <a:pos x="626" y="1758"/>
                      </a:cxn>
                      <a:cxn ang="0">
                        <a:pos x="6850" y="673"/>
                      </a:cxn>
                      <a:cxn ang="0">
                        <a:pos x="6826" y="1565"/>
                      </a:cxn>
                      <a:cxn ang="0">
                        <a:pos x="578" y="1617"/>
                      </a:cxn>
                      <a:cxn ang="0">
                        <a:pos x="446" y="750"/>
                      </a:cxn>
                    </a:cxnLst>
                    <a:rect l="0" t="0" r="r" b="b"/>
                    <a:pathLst>
                      <a:path w="7333" h="17750">
                        <a:moveTo>
                          <a:pt x="152" y="0"/>
                        </a:moveTo>
                        <a:lnTo>
                          <a:pt x="7181" y="0"/>
                        </a:lnTo>
                        <a:lnTo>
                          <a:pt x="7197" y="1"/>
                        </a:lnTo>
                        <a:lnTo>
                          <a:pt x="7211" y="3"/>
                        </a:lnTo>
                        <a:lnTo>
                          <a:pt x="7227" y="7"/>
                        </a:lnTo>
                        <a:lnTo>
                          <a:pt x="7240" y="12"/>
                        </a:lnTo>
                        <a:lnTo>
                          <a:pt x="7253" y="19"/>
                        </a:lnTo>
                        <a:lnTo>
                          <a:pt x="7265" y="27"/>
                        </a:lnTo>
                        <a:lnTo>
                          <a:pt x="7278" y="36"/>
                        </a:lnTo>
                        <a:lnTo>
                          <a:pt x="7289" y="44"/>
                        </a:lnTo>
                        <a:lnTo>
                          <a:pt x="7299" y="55"/>
                        </a:lnTo>
                        <a:lnTo>
                          <a:pt x="7306" y="68"/>
                        </a:lnTo>
                        <a:lnTo>
                          <a:pt x="7314" y="80"/>
                        </a:lnTo>
                        <a:lnTo>
                          <a:pt x="7321" y="93"/>
                        </a:lnTo>
                        <a:lnTo>
                          <a:pt x="7326" y="108"/>
                        </a:lnTo>
                        <a:lnTo>
                          <a:pt x="7330" y="122"/>
                        </a:lnTo>
                        <a:lnTo>
                          <a:pt x="7332" y="138"/>
                        </a:lnTo>
                        <a:lnTo>
                          <a:pt x="7333" y="153"/>
                        </a:lnTo>
                        <a:lnTo>
                          <a:pt x="7333" y="17597"/>
                        </a:lnTo>
                        <a:lnTo>
                          <a:pt x="7332" y="17612"/>
                        </a:lnTo>
                        <a:lnTo>
                          <a:pt x="7330" y="17628"/>
                        </a:lnTo>
                        <a:lnTo>
                          <a:pt x="7326" y="17642"/>
                        </a:lnTo>
                        <a:lnTo>
                          <a:pt x="7321" y="17657"/>
                        </a:lnTo>
                        <a:lnTo>
                          <a:pt x="7314" y="17670"/>
                        </a:lnTo>
                        <a:lnTo>
                          <a:pt x="7306" y="17682"/>
                        </a:lnTo>
                        <a:lnTo>
                          <a:pt x="7299" y="17695"/>
                        </a:lnTo>
                        <a:lnTo>
                          <a:pt x="7289" y="17706"/>
                        </a:lnTo>
                        <a:lnTo>
                          <a:pt x="7278" y="17716"/>
                        </a:lnTo>
                        <a:lnTo>
                          <a:pt x="7265" y="17723"/>
                        </a:lnTo>
                        <a:lnTo>
                          <a:pt x="7253" y="17731"/>
                        </a:lnTo>
                        <a:lnTo>
                          <a:pt x="7240" y="17738"/>
                        </a:lnTo>
                        <a:lnTo>
                          <a:pt x="7227" y="17743"/>
                        </a:lnTo>
                        <a:lnTo>
                          <a:pt x="7211" y="17747"/>
                        </a:lnTo>
                        <a:lnTo>
                          <a:pt x="7197" y="17749"/>
                        </a:lnTo>
                        <a:lnTo>
                          <a:pt x="7181" y="17750"/>
                        </a:lnTo>
                        <a:lnTo>
                          <a:pt x="152" y="17750"/>
                        </a:lnTo>
                        <a:lnTo>
                          <a:pt x="137" y="17749"/>
                        </a:lnTo>
                        <a:lnTo>
                          <a:pt x="122" y="17747"/>
                        </a:lnTo>
                        <a:lnTo>
                          <a:pt x="108" y="17743"/>
                        </a:lnTo>
                        <a:lnTo>
                          <a:pt x="93" y="17738"/>
                        </a:lnTo>
                        <a:lnTo>
                          <a:pt x="80" y="17731"/>
                        </a:lnTo>
                        <a:lnTo>
                          <a:pt x="68" y="17723"/>
                        </a:lnTo>
                        <a:lnTo>
                          <a:pt x="56" y="17716"/>
                        </a:lnTo>
                        <a:lnTo>
                          <a:pt x="46" y="17706"/>
                        </a:lnTo>
                        <a:lnTo>
                          <a:pt x="36" y="17695"/>
                        </a:lnTo>
                        <a:lnTo>
                          <a:pt x="27" y="17682"/>
                        </a:lnTo>
                        <a:lnTo>
                          <a:pt x="19" y="17670"/>
                        </a:lnTo>
                        <a:lnTo>
                          <a:pt x="12" y="17657"/>
                        </a:lnTo>
                        <a:lnTo>
                          <a:pt x="8" y="17642"/>
                        </a:lnTo>
                        <a:lnTo>
                          <a:pt x="4" y="17628"/>
                        </a:lnTo>
                        <a:lnTo>
                          <a:pt x="1" y="17612"/>
                        </a:lnTo>
                        <a:lnTo>
                          <a:pt x="0" y="17597"/>
                        </a:lnTo>
                        <a:lnTo>
                          <a:pt x="0" y="153"/>
                        </a:lnTo>
                        <a:lnTo>
                          <a:pt x="1" y="138"/>
                        </a:lnTo>
                        <a:lnTo>
                          <a:pt x="4" y="122"/>
                        </a:lnTo>
                        <a:lnTo>
                          <a:pt x="8" y="108"/>
                        </a:lnTo>
                        <a:lnTo>
                          <a:pt x="12" y="93"/>
                        </a:lnTo>
                        <a:lnTo>
                          <a:pt x="19" y="80"/>
                        </a:lnTo>
                        <a:lnTo>
                          <a:pt x="27" y="68"/>
                        </a:lnTo>
                        <a:lnTo>
                          <a:pt x="36" y="55"/>
                        </a:lnTo>
                        <a:lnTo>
                          <a:pt x="46" y="44"/>
                        </a:lnTo>
                        <a:lnTo>
                          <a:pt x="56" y="36"/>
                        </a:lnTo>
                        <a:lnTo>
                          <a:pt x="68" y="27"/>
                        </a:lnTo>
                        <a:lnTo>
                          <a:pt x="80" y="19"/>
                        </a:lnTo>
                        <a:lnTo>
                          <a:pt x="93" y="12"/>
                        </a:lnTo>
                        <a:lnTo>
                          <a:pt x="108" y="7"/>
                        </a:lnTo>
                        <a:lnTo>
                          <a:pt x="122" y="3"/>
                        </a:lnTo>
                        <a:lnTo>
                          <a:pt x="137" y="1"/>
                        </a:lnTo>
                        <a:lnTo>
                          <a:pt x="152" y="0"/>
                        </a:lnTo>
                        <a:close/>
                        <a:moveTo>
                          <a:pt x="705" y="11207"/>
                        </a:moveTo>
                        <a:lnTo>
                          <a:pt x="6629" y="11207"/>
                        </a:lnTo>
                        <a:lnTo>
                          <a:pt x="6642" y="11207"/>
                        </a:lnTo>
                        <a:lnTo>
                          <a:pt x="6655" y="11208"/>
                        </a:lnTo>
                        <a:lnTo>
                          <a:pt x="6669" y="11209"/>
                        </a:lnTo>
                        <a:lnTo>
                          <a:pt x="6682" y="11211"/>
                        </a:lnTo>
                        <a:lnTo>
                          <a:pt x="6695" y="11215"/>
                        </a:lnTo>
                        <a:lnTo>
                          <a:pt x="6708" y="11218"/>
                        </a:lnTo>
                        <a:lnTo>
                          <a:pt x="6720" y="11221"/>
                        </a:lnTo>
                        <a:lnTo>
                          <a:pt x="6732" y="11226"/>
                        </a:lnTo>
                        <a:lnTo>
                          <a:pt x="6744" y="11231"/>
                        </a:lnTo>
                        <a:lnTo>
                          <a:pt x="6755" y="11237"/>
                        </a:lnTo>
                        <a:lnTo>
                          <a:pt x="6766" y="11242"/>
                        </a:lnTo>
                        <a:lnTo>
                          <a:pt x="6777" y="11249"/>
                        </a:lnTo>
                        <a:lnTo>
                          <a:pt x="6789" y="11256"/>
                        </a:lnTo>
                        <a:lnTo>
                          <a:pt x="6799" y="11263"/>
                        </a:lnTo>
                        <a:lnTo>
                          <a:pt x="6809" y="11271"/>
                        </a:lnTo>
                        <a:lnTo>
                          <a:pt x="6817" y="11279"/>
                        </a:lnTo>
                        <a:lnTo>
                          <a:pt x="6826" y="11288"/>
                        </a:lnTo>
                        <a:lnTo>
                          <a:pt x="6834" y="11297"/>
                        </a:lnTo>
                        <a:lnTo>
                          <a:pt x="6843" y="11307"/>
                        </a:lnTo>
                        <a:lnTo>
                          <a:pt x="6850" y="11316"/>
                        </a:lnTo>
                        <a:lnTo>
                          <a:pt x="6857" y="11327"/>
                        </a:lnTo>
                        <a:lnTo>
                          <a:pt x="6863" y="11337"/>
                        </a:lnTo>
                        <a:lnTo>
                          <a:pt x="6870" y="11348"/>
                        </a:lnTo>
                        <a:lnTo>
                          <a:pt x="6875" y="11358"/>
                        </a:lnTo>
                        <a:lnTo>
                          <a:pt x="6879" y="11370"/>
                        </a:lnTo>
                        <a:lnTo>
                          <a:pt x="6884" y="11381"/>
                        </a:lnTo>
                        <a:lnTo>
                          <a:pt x="6887" y="11392"/>
                        </a:lnTo>
                        <a:lnTo>
                          <a:pt x="6891" y="11404"/>
                        </a:lnTo>
                        <a:lnTo>
                          <a:pt x="6893" y="11417"/>
                        </a:lnTo>
                        <a:lnTo>
                          <a:pt x="6894" y="11429"/>
                        </a:lnTo>
                        <a:lnTo>
                          <a:pt x="6895" y="11442"/>
                        </a:lnTo>
                        <a:lnTo>
                          <a:pt x="6896" y="11454"/>
                        </a:lnTo>
                        <a:lnTo>
                          <a:pt x="6896" y="12041"/>
                        </a:lnTo>
                        <a:lnTo>
                          <a:pt x="6895" y="12054"/>
                        </a:lnTo>
                        <a:lnTo>
                          <a:pt x="6894" y="12067"/>
                        </a:lnTo>
                        <a:lnTo>
                          <a:pt x="6893" y="12079"/>
                        </a:lnTo>
                        <a:lnTo>
                          <a:pt x="6891" y="12091"/>
                        </a:lnTo>
                        <a:lnTo>
                          <a:pt x="6887" y="12103"/>
                        </a:lnTo>
                        <a:lnTo>
                          <a:pt x="6884" y="12115"/>
                        </a:lnTo>
                        <a:lnTo>
                          <a:pt x="6879" y="12127"/>
                        </a:lnTo>
                        <a:lnTo>
                          <a:pt x="6875" y="12138"/>
                        </a:lnTo>
                        <a:lnTo>
                          <a:pt x="6870" y="12149"/>
                        </a:lnTo>
                        <a:lnTo>
                          <a:pt x="6863" y="12160"/>
                        </a:lnTo>
                        <a:lnTo>
                          <a:pt x="6857" y="12170"/>
                        </a:lnTo>
                        <a:lnTo>
                          <a:pt x="6850" y="12180"/>
                        </a:lnTo>
                        <a:lnTo>
                          <a:pt x="6843" y="12190"/>
                        </a:lnTo>
                        <a:lnTo>
                          <a:pt x="6834" y="12199"/>
                        </a:lnTo>
                        <a:lnTo>
                          <a:pt x="6826" y="12208"/>
                        </a:lnTo>
                        <a:lnTo>
                          <a:pt x="6817" y="12216"/>
                        </a:lnTo>
                        <a:lnTo>
                          <a:pt x="6809" y="12224"/>
                        </a:lnTo>
                        <a:lnTo>
                          <a:pt x="6799" y="12232"/>
                        </a:lnTo>
                        <a:lnTo>
                          <a:pt x="6789" y="12240"/>
                        </a:lnTo>
                        <a:lnTo>
                          <a:pt x="6777" y="12246"/>
                        </a:lnTo>
                        <a:lnTo>
                          <a:pt x="6766" y="12253"/>
                        </a:lnTo>
                        <a:lnTo>
                          <a:pt x="6755" y="12260"/>
                        </a:lnTo>
                        <a:lnTo>
                          <a:pt x="6744" y="12265"/>
                        </a:lnTo>
                        <a:lnTo>
                          <a:pt x="6732" y="12270"/>
                        </a:lnTo>
                        <a:lnTo>
                          <a:pt x="6720" y="12274"/>
                        </a:lnTo>
                        <a:lnTo>
                          <a:pt x="6708" y="12279"/>
                        </a:lnTo>
                        <a:lnTo>
                          <a:pt x="6695" y="12282"/>
                        </a:lnTo>
                        <a:lnTo>
                          <a:pt x="6682" y="12284"/>
                        </a:lnTo>
                        <a:lnTo>
                          <a:pt x="6669" y="12286"/>
                        </a:lnTo>
                        <a:lnTo>
                          <a:pt x="6655" y="12287"/>
                        </a:lnTo>
                        <a:lnTo>
                          <a:pt x="6642" y="12289"/>
                        </a:lnTo>
                        <a:lnTo>
                          <a:pt x="6629" y="12290"/>
                        </a:lnTo>
                        <a:lnTo>
                          <a:pt x="705" y="12290"/>
                        </a:lnTo>
                        <a:lnTo>
                          <a:pt x="691" y="12289"/>
                        </a:lnTo>
                        <a:lnTo>
                          <a:pt x="678" y="12287"/>
                        </a:lnTo>
                        <a:lnTo>
                          <a:pt x="664" y="12286"/>
                        </a:lnTo>
                        <a:lnTo>
                          <a:pt x="651" y="12284"/>
                        </a:lnTo>
                        <a:lnTo>
                          <a:pt x="638" y="12282"/>
                        </a:lnTo>
                        <a:lnTo>
                          <a:pt x="626" y="12279"/>
                        </a:lnTo>
                        <a:lnTo>
                          <a:pt x="613" y="12274"/>
                        </a:lnTo>
                        <a:lnTo>
                          <a:pt x="601" y="12270"/>
                        </a:lnTo>
                        <a:lnTo>
                          <a:pt x="589" y="12265"/>
                        </a:lnTo>
                        <a:lnTo>
                          <a:pt x="578" y="12260"/>
                        </a:lnTo>
                        <a:lnTo>
                          <a:pt x="567" y="12253"/>
                        </a:lnTo>
                        <a:lnTo>
                          <a:pt x="556" y="12246"/>
                        </a:lnTo>
                        <a:lnTo>
                          <a:pt x="546" y="12240"/>
                        </a:lnTo>
                        <a:lnTo>
                          <a:pt x="536" y="12232"/>
                        </a:lnTo>
                        <a:lnTo>
                          <a:pt x="526" y="12224"/>
                        </a:lnTo>
                        <a:lnTo>
                          <a:pt x="516" y="12216"/>
                        </a:lnTo>
                        <a:lnTo>
                          <a:pt x="507" y="12208"/>
                        </a:lnTo>
                        <a:lnTo>
                          <a:pt x="499" y="12199"/>
                        </a:lnTo>
                        <a:lnTo>
                          <a:pt x="491" y="12190"/>
                        </a:lnTo>
                        <a:lnTo>
                          <a:pt x="484" y="12180"/>
                        </a:lnTo>
                        <a:lnTo>
                          <a:pt x="477" y="12170"/>
                        </a:lnTo>
                        <a:lnTo>
                          <a:pt x="470" y="12160"/>
                        </a:lnTo>
                        <a:lnTo>
                          <a:pt x="464" y="12149"/>
                        </a:lnTo>
                        <a:lnTo>
                          <a:pt x="459" y="12138"/>
                        </a:lnTo>
                        <a:lnTo>
                          <a:pt x="454" y="12127"/>
                        </a:lnTo>
                        <a:lnTo>
                          <a:pt x="450" y="12115"/>
                        </a:lnTo>
                        <a:lnTo>
                          <a:pt x="446" y="12103"/>
                        </a:lnTo>
                        <a:lnTo>
                          <a:pt x="444" y="12091"/>
                        </a:lnTo>
                        <a:lnTo>
                          <a:pt x="440" y="12079"/>
                        </a:lnTo>
                        <a:lnTo>
                          <a:pt x="439" y="12067"/>
                        </a:lnTo>
                        <a:lnTo>
                          <a:pt x="438" y="12054"/>
                        </a:lnTo>
                        <a:lnTo>
                          <a:pt x="438" y="12041"/>
                        </a:lnTo>
                        <a:lnTo>
                          <a:pt x="438" y="11454"/>
                        </a:lnTo>
                        <a:lnTo>
                          <a:pt x="438" y="11442"/>
                        </a:lnTo>
                        <a:lnTo>
                          <a:pt x="439" y="11429"/>
                        </a:lnTo>
                        <a:lnTo>
                          <a:pt x="440" y="11417"/>
                        </a:lnTo>
                        <a:lnTo>
                          <a:pt x="444" y="11404"/>
                        </a:lnTo>
                        <a:lnTo>
                          <a:pt x="446" y="11392"/>
                        </a:lnTo>
                        <a:lnTo>
                          <a:pt x="450" y="11381"/>
                        </a:lnTo>
                        <a:lnTo>
                          <a:pt x="454" y="11370"/>
                        </a:lnTo>
                        <a:lnTo>
                          <a:pt x="459" y="11358"/>
                        </a:lnTo>
                        <a:lnTo>
                          <a:pt x="464" y="11348"/>
                        </a:lnTo>
                        <a:lnTo>
                          <a:pt x="470" y="11337"/>
                        </a:lnTo>
                        <a:lnTo>
                          <a:pt x="477" y="11327"/>
                        </a:lnTo>
                        <a:lnTo>
                          <a:pt x="484" y="11316"/>
                        </a:lnTo>
                        <a:lnTo>
                          <a:pt x="491" y="11307"/>
                        </a:lnTo>
                        <a:lnTo>
                          <a:pt x="499" y="11297"/>
                        </a:lnTo>
                        <a:lnTo>
                          <a:pt x="507" y="11288"/>
                        </a:lnTo>
                        <a:lnTo>
                          <a:pt x="516" y="11279"/>
                        </a:lnTo>
                        <a:lnTo>
                          <a:pt x="526" y="11271"/>
                        </a:lnTo>
                        <a:lnTo>
                          <a:pt x="536" y="11263"/>
                        </a:lnTo>
                        <a:lnTo>
                          <a:pt x="546" y="11256"/>
                        </a:lnTo>
                        <a:lnTo>
                          <a:pt x="556" y="11249"/>
                        </a:lnTo>
                        <a:lnTo>
                          <a:pt x="567" y="11242"/>
                        </a:lnTo>
                        <a:lnTo>
                          <a:pt x="578" y="11237"/>
                        </a:lnTo>
                        <a:lnTo>
                          <a:pt x="589" y="11231"/>
                        </a:lnTo>
                        <a:lnTo>
                          <a:pt x="601" y="11226"/>
                        </a:lnTo>
                        <a:lnTo>
                          <a:pt x="613" y="11221"/>
                        </a:lnTo>
                        <a:lnTo>
                          <a:pt x="626" y="11218"/>
                        </a:lnTo>
                        <a:lnTo>
                          <a:pt x="638" y="11215"/>
                        </a:lnTo>
                        <a:lnTo>
                          <a:pt x="651" y="11211"/>
                        </a:lnTo>
                        <a:lnTo>
                          <a:pt x="664" y="11209"/>
                        </a:lnTo>
                        <a:lnTo>
                          <a:pt x="678" y="11208"/>
                        </a:lnTo>
                        <a:lnTo>
                          <a:pt x="691" y="11207"/>
                        </a:lnTo>
                        <a:lnTo>
                          <a:pt x="705" y="11207"/>
                        </a:lnTo>
                        <a:close/>
                        <a:moveTo>
                          <a:pt x="705" y="10024"/>
                        </a:moveTo>
                        <a:lnTo>
                          <a:pt x="6629" y="10024"/>
                        </a:lnTo>
                        <a:lnTo>
                          <a:pt x="6642" y="10024"/>
                        </a:lnTo>
                        <a:lnTo>
                          <a:pt x="6655" y="10025"/>
                        </a:lnTo>
                        <a:lnTo>
                          <a:pt x="6669" y="10027"/>
                        </a:lnTo>
                        <a:lnTo>
                          <a:pt x="6682" y="10029"/>
                        </a:lnTo>
                        <a:lnTo>
                          <a:pt x="6695" y="10032"/>
                        </a:lnTo>
                        <a:lnTo>
                          <a:pt x="6708" y="10035"/>
                        </a:lnTo>
                        <a:lnTo>
                          <a:pt x="6720" y="10039"/>
                        </a:lnTo>
                        <a:lnTo>
                          <a:pt x="6732" y="10043"/>
                        </a:lnTo>
                        <a:lnTo>
                          <a:pt x="6744" y="10049"/>
                        </a:lnTo>
                        <a:lnTo>
                          <a:pt x="6755" y="10054"/>
                        </a:lnTo>
                        <a:lnTo>
                          <a:pt x="6766" y="10060"/>
                        </a:lnTo>
                        <a:lnTo>
                          <a:pt x="6777" y="10066"/>
                        </a:lnTo>
                        <a:lnTo>
                          <a:pt x="6789" y="10073"/>
                        </a:lnTo>
                        <a:lnTo>
                          <a:pt x="6799" y="10081"/>
                        </a:lnTo>
                        <a:lnTo>
                          <a:pt x="6809" y="10089"/>
                        </a:lnTo>
                        <a:lnTo>
                          <a:pt x="6817" y="10096"/>
                        </a:lnTo>
                        <a:lnTo>
                          <a:pt x="6826" y="10105"/>
                        </a:lnTo>
                        <a:lnTo>
                          <a:pt x="6834" y="10114"/>
                        </a:lnTo>
                        <a:lnTo>
                          <a:pt x="6843" y="10124"/>
                        </a:lnTo>
                        <a:lnTo>
                          <a:pt x="6850" y="10134"/>
                        </a:lnTo>
                        <a:lnTo>
                          <a:pt x="6857" y="10144"/>
                        </a:lnTo>
                        <a:lnTo>
                          <a:pt x="6863" y="10154"/>
                        </a:lnTo>
                        <a:lnTo>
                          <a:pt x="6870" y="10165"/>
                        </a:lnTo>
                        <a:lnTo>
                          <a:pt x="6875" y="10175"/>
                        </a:lnTo>
                        <a:lnTo>
                          <a:pt x="6879" y="10187"/>
                        </a:lnTo>
                        <a:lnTo>
                          <a:pt x="6884" y="10198"/>
                        </a:lnTo>
                        <a:lnTo>
                          <a:pt x="6887" y="10211"/>
                        </a:lnTo>
                        <a:lnTo>
                          <a:pt x="6891" y="10222"/>
                        </a:lnTo>
                        <a:lnTo>
                          <a:pt x="6893" y="10234"/>
                        </a:lnTo>
                        <a:lnTo>
                          <a:pt x="6894" y="10246"/>
                        </a:lnTo>
                        <a:lnTo>
                          <a:pt x="6895" y="10260"/>
                        </a:lnTo>
                        <a:lnTo>
                          <a:pt x="6896" y="10272"/>
                        </a:lnTo>
                        <a:lnTo>
                          <a:pt x="6896" y="10859"/>
                        </a:lnTo>
                        <a:lnTo>
                          <a:pt x="6895" y="10872"/>
                        </a:lnTo>
                        <a:lnTo>
                          <a:pt x="6894" y="10884"/>
                        </a:lnTo>
                        <a:lnTo>
                          <a:pt x="6893" y="10896"/>
                        </a:lnTo>
                        <a:lnTo>
                          <a:pt x="6891" y="10908"/>
                        </a:lnTo>
                        <a:lnTo>
                          <a:pt x="6887" y="10921"/>
                        </a:lnTo>
                        <a:lnTo>
                          <a:pt x="6884" y="10933"/>
                        </a:lnTo>
                        <a:lnTo>
                          <a:pt x="6879" y="10944"/>
                        </a:lnTo>
                        <a:lnTo>
                          <a:pt x="6875" y="10955"/>
                        </a:lnTo>
                        <a:lnTo>
                          <a:pt x="6870" y="10966"/>
                        </a:lnTo>
                        <a:lnTo>
                          <a:pt x="6863" y="10977"/>
                        </a:lnTo>
                        <a:lnTo>
                          <a:pt x="6857" y="10987"/>
                        </a:lnTo>
                        <a:lnTo>
                          <a:pt x="6850" y="10997"/>
                        </a:lnTo>
                        <a:lnTo>
                          <a:pt x="6843" y="11007"/>
                        </a:lnTo>
                        <a:lnTo>
                          <a:pt x="6834" y="11016"/>
                        </a:lnTo>
                        <a:lnTo>
                          <a:pt x="6826" y="11025"/>
                        </a:lnTo>
                        <a:lnTo>
                          <a:pt x="6817" y="11034"/>
                        </a:lnTo>
                        <a:lnTo>
                          <a:pt x="6809" y="11043"/>
                        </a:lnTo>
                        <a:lnTo>
                          <a:pt x="6799" y="11050"/>
                        </a:lnTo>
                        <a:lnTo>
                          <a:pt x="6789" y="11057"/>
                        </a:lnTo>
                        <a:lnTo>
                          <a:pt x="6777" y="11064"/>
                        </a:lnTo>
                        <a:lnTo>
                          <a:pt x="6766" y="11070"/>
                        </a:lnTo>
                        <a:lnTo>
                          <a:pt x="6755" y="11077"/>
                        </a:lnTo>
                        <a:lnTo>
                          <a:pt x="6744" y="11083"/>
                        </a:lnTo>
                        <a:lnTo>
                          <a:pt x="6732" y="11087"/>
                        </a:lnTo>
                        <a:lnTo>
                          <a:pt x="6720" y="11092"/>
                        </a:lnTo>
                        <a:lnTo>
                          <a:pt x="6708" y="11096"/>
                        </a:lnTo>
                        <a:lnTo>
                          <a:pt x="6695" y="11099"/>
                        </a:lnTo>
                        <a:lnTo>
                          <a:pt x="6682" y="11102"/>
                        </a:lnTo>
                        <a:lnTo>
                          <a:pt x="6669" y="11104"/>
                        </a:lnTo>
                        <a:lnTo>
                          <a:pt x="6655" y="11106"/>
                        </a:lnTo>
                        <a:lnTo>
                          <a:pt x="6642" y="11106"/>
                        </a:lnTo>
                        <a:lnTo>
                          <a:pt x="6629" y="11107"/>
                        </a:lnTo>
                        <a:lnTo>
                          <a:pt x="705" y="11107"/>
                        </a:lnTo>
                        <a:lnTo>
                          <a:pt x="691" y="11106"/>
                        </a:lnTo>
                        <a:lnTo>
                          <a:pt x="678" y="11106"/>
                        </a:lnTo>
                        <a:lnTo>
                          <a:pt x="664" y="11104"/>
                        </a:lnTo>
                        <a:lnTo>
                          <a:pt x="651" y="11102"/>
                        </a:lnTo>
                        <a:lnTo>
                          <a:pt x="638" y="11099"/>
                        </a:lnTo>
                        <a:lnTo>
                          <a:pt x="626" y="11096"/>
                        </a:lnTo>
                        <a:lnTo>
                          <a:pt x="613" y="11092"/>
                        </a:lnTo>
                        <a:lnTo>
                          <a:pt x="601" y="11087"/>
                        </a:lnTo>
                        <a:lnTo>
                          <a:pt x="589" y="11083"/>
                        </a:lnTo>
                        <a:lnTo>
                          <a:pt x="578" y="11077"/>
                        </a:lnTo>
                        <a:lnTo>
                          <a:pt x="567" y="11070"/>
                        </a:lnTo>
                        <a:lnTo>
                          <a:pt x="556" y="11064"/>
                        </a:lnTo>
                        <a:lnTo>
                          <a:pt x="546" y="11057"/>
                        </a:lnTo>
                        <a:lnTo>
                          <a:pt x="536" y="11050"/>
                        </a:lnTo>
                        <a:lnTo>
                          <a:pt x="526" y="11043"/>
                        </a:lnTo>
                        <a:lnTo>
                          <a:pt x="516" y="11034"/>
                        </a:lnTo>
                        <a:lnTo>
                          <a:pt x="507" y="11025"/>
                        </a:lnTo>
                        <a:lnTo>
                          <a:pt x="499" y="11016"/>
                        </a:lnTo>
                        <a:lnTo>
                          <a:pt x="491" y="11007"/>
                        </a:lnTo>
                        <a:lnTo>
                          <a:pt x="484" y="10997"/>
                        </a:lnTo>
                        <a:lnTo>
                          <a:pt x="477" y="10987"/>
                        </a:lnTo>
                        <a:lnTo>
                          <a:pt x="470" y="10977"/>
                        </a:lnTo>
                        <a:lnTo>
                          <a:pt x="464" y="10966"/>
                        </a:lnTo>
                        <a:lnTo>
                          <a:pt x="459" y="10955"/>
                        </a:lnTo>
                        <a:lnTo>
                          <a:pt x="454" y="10944"/>
                        </a:lnTo>
                        <a:lnTo>
                          <a:pt x="450" y="10933"/>
                        </a:lnTo>
                        <a:lnTo>
                          <a:pt x="446" y="10921"/>
                        </a:lnTo>
                        <a:lnTo>
                          <a:pt x="444" y="10908"/>
                        </a:lnTo>
                        <a:lnTo>
                          <a:pt x="440" y="10896"/>
                        </a:lnTo>
                        <a:lnTo>
                          <a:pt x="439" y="10884"/>
                        </a:lnTo>
                        <a:lnTo>
                          <a:pt x="438" y="10872"/>
                        </a:lnTo>
                        <a:lnTo>
                          <a:pt x="438" y="10859"/>
                        </a:lnTo>
                        <a:lnTo>
                          <a:pt x="438" y="10272"/>
                        </a:lnTo>
                        <a:lnTo>
                          <a:pt x="438" y="10260"/>
                        </a:lnTo>
                        <a:lnTo>
                          <a:pt x="439" y="10246"/>
                        </a:lnTo>
                        <a:lnTo>
                          <a:pt x="440" y="10234"/>
                        </a:lnTo>
                        <a:lnTo>
                          <a:pt x="444" y="10222"/>
                        </a:lnTo>
                        <a:lnTo>
                          <a:pt x="446" y="10211"/>
                        </a:lnTo>
                        <a:lnTo>
                          <a:pt x="450" y="10198"/>
                        </a:lnTo>
                        <a:lnTo>
                          <a:pt x="454" y="10187"/>
                        </a:lnTo>
                        <a:lnTo>
                          <a:pt x="459" y="10175"/>
                        </a:lnTo>
                        <a:lnTo>
                          <a:pt x="464" y="10165"/>
                        </a:lnTo>
                        <a:lnTo>
                          <a:pt x="470" y="10154"/>
                        </a:lnTo>
                        <a:lnTo>
                          <a:pt x="477" y="10144"/>
                        </a:lnTo>
                        <a:lnTo>
                          <a:pt x="484" y="10134"/>
                        </a:lnTo>
                        <a:lnTo>
                          <a:pt x="491" y="10124"/>
                        </a:lnTo>
                        <a:lnTo>
                          <a:pt x="499" y="10114"/>
                        </a:lnTo>
                        <a:lnTo>
                          <a:pt x="507" y="10105"/>
                        </a:lnTo>
                        <a:lnTo>
                          <a:pt x="516" y="10096"/>
                        </a:lnTo>
                        <a:lnTo>
                          <a:pt x="526" y="10089"/>
                        </a:lnTo>
                        <a:lnTo>
                          <a:pt x="536" y="10081"/>
                        </a:lnTo>
                        <a:lnTo>
                          <a:pt x="546" y="10073"/>
                        </a:lnTo>
                        <a:lnTo>
                          <a:pt x="556" y="10066"/>
                        </a:lnTo>
                        <a:lnTo>
                          <a:pt x="567" y="10060"/>
                        </a:lnTo>
                        <a:lnTo>
                          <a:pt x="578" y="10054"/>
                        </a:lnTo>
                        <a:lnTo>
                          <a:pt x="589" y="10049"/>
                        </a:lnTo>
                        <a:lnTo>
                          <a:pt x="601" y="10043"/>
                        </a:lnTo>
                        <a:lnTo>
                          <a:pt x="613" y="10039"/>
                        </a:lnTo>
                        <a:lnTo>
                          <a:pt x="626" y="10035"/>
                        </a:lnTo>
                        <a:lnTo>
                          <a:pt x="638" y="10032"/>
                        </a:lnTo>
                        <a:lnTo>
                          <a:pt x="651" y="10029"/>
                        </a:lnTo>
                        <a:lnTo>
                          <a:pt x="664" y="10027"/>
                        </a:lnTo>
                        <a:lnTo>
                          <a:pt x="678" y="10025"/>
                        </a:lnTo>
                        <a:lnTo>
                          <a:pt x="691" y="10024"/>
                        </a:lnTo>
                        <a:lnTo>
                          <a:pt x="705" y="10024"/>
                        </a:lnTo>
                        <a:close/>
                        <a:moveTo>
                          <a:pt x="705" y="8842"/>
                        </a:moveTo>
                        <a:lnTo>
                          <a:pt x="6629" y="8842"/>
                        </a:lnTo>
                        <a:lnTo>
                          <a:pt x="6642" y="8842"/>
                        </a:lnTo>
                        <a:lnTo>
                          <a:pt x="6655" y="8843"/>
                        </a:lnTo>
                        <a:lnTo>
                          <a:pt x="6669" y="8845"/>
                        </a:lnTo>
                        <a:lnTo>
                          <a:pt x="6682" y="8846"/>
                        </a:lnTo>
                        <a:lnTo>
                          <a:pt x="6695" y="8849"/>
                        </a:lnTo>
                        <a:lnTo>
                          <a:pt x="6708" y="8853"/>
                        </a:lnTo>
                        <a:lnTo>
                          <a:pt x="6720" y="8857"/>
                        </a:lnTo>
                        <a:lnTo>
                          <a:pt x="6732" y="8862"/>
                        </a:lnTo>
                        <a:lnTo>
                          <a:pt x="6744" y="8866"/>
                        </a:lnTo>
                        <a:lnTo>
                          <a:pt x="6755" y="8872"/>
                        </a:lnTo>
                        <a:lnTo>
                          <a:pt x="6766" y="8877"/>
                        </a:lnTo>
                        <a:lnTo>
                          <a:pt x="6777" y="8884"/>
                        </a:lnTo>
                        <a:lnTo>
                          <a:pt x="6789" y="8891"/>
                        </a:lnTo>
                        <a:lnTo>
                          <a:pt x="6799" y="8898"/>
                        </a:lnTo>
                        <a:lnTo>
                          <a:pt x="6809" y="8906"/>
                        </a:lnTo>
                        <a:lnTo>
                          <a:pt x="6817" y="8915"/>
                        </a:lnTo>
                        <a:lnTo>
                          <a:pt x="6826" y="8923"/>
                        </a:lnTo>
                        <a:lnTo>
                          <a:pt x="6834" y="8932"/>
                        </a:lnTo>
                        <a:lnTo>
                          <a:pt x="6843" y="8942"/>
                        </a:lnTo>
                        <a:lnTo>
                          <a:pt x="6850" y="8952"/>
                        </a:lnTo>
                        <a:lnTo>
                          <a:pt x="6857" y="8962"/>
                        </a:lnTo>
                        <a:lnTo>
                          <a:pt x="6863" y="8972"/>
                        </a:lnTo>
                        <a:lnTo>
                          <a:pt x="6870" y="8983"/>
                        </a:lnTo>
                        <a:lnTo>
                          <a:pt x="6875" y="8994"/>
                        </a:lnTo>
                        <a:lnTo>
                          <a:pt x="6879" y="9005"/>
                        </a:lnTo>
                        <a:lnTo>
                          <a:pt x="6884" y="9016"/>
                        </a:lnTo>
                        <a:lnTo>
                          <a:pt x="6887" y="9028"/>
                        </a:lnTo>
                        <a:lnTo>
                          <a:pt x="6891" y="9039"/>
                        </a:lnTo>
                        <a:lnTo>
                          <a:pt x="6893" y="9051"/>
                        </a:lnTo>
                        <a:lnTo>
                          <a:pt x="6894" y="9065"/>
                        </a:lnTo>
                        <a:lnTo>
                          <a:pt x="6895" y="9077"/>
                        </a:lnTo>
                        <a:lnTo>
                          <a:pt x="6896" y="9089"/>
                        </a:lnTo>
                        <a:lnTo>
                          <a:pt x="6896" y="9676"/>
                        </a:lnTo>
                        <a:lnTo>
                          <a:pt x="6895" y="9689"/>
                        </a:lnTo>
                        <a:lnTo>
                          <a:pt x="6894" y="9701"/>
                        </a:lnTo>
                        <a:lnTo>
                          <a:pt x="6893" y="9714"/>
                        </a:lnTo>
                        <a:lnTo>
                          <a:pt x="6891" y="9726"/>
                        </a:lnTo>
                        <a:lnTo>
                          <a:pt x="6887" y="9738"/>
                        </a:lnTo>
                        <a:lnTo>
                          <a:pt x="6884" y="9750"/>
                        </a:lnTo>
                        <a:lnTo>
                          <a:pt x="6879" y="9761"/>
                        </a:lnTo>
                        <a:lnTo>
                          <a:pt x="6875" y="9772"/>
                        </a:lnTo>
                        <a:lnTo>
                          <a:pt x="6870" y="9784"/>
                        </a:lnTo>
                        <a:lnTo>
                          <a:pt x="6863" y="9795"/>
                        </a:lnTo>
                        <a:lnTo>
                          <a:pt x="6857" y="9805"/>
                        </a:lnTo>
                        <a:lnTo>
                          <a:pt x="6850" y="9815"/>
                        </a:lnTo>
                        <a:lnTo>
                          <a:pt x="6843" y="9825"/>
                        </a:lnTo>
                        <a:lnTo>
                          <a:pt x="6834" y="9834"/>
                        </a:lnTo>
                        <a:lnTo>
                          <a:pt x="6826" y="9842"/>
                        </a:lnTo>
                        <a:lnTo>
                          <a:pt x="6817" y="9851"/>
                        </a:lnTo>
                        <a:lnTo>
                          <a:pt x="6809" y="9860"/>
                        </a:lnTo>
                        <a:lnTo>
                          <a:pt x="6799" y="9868"/>
                        </a:lnTo>
                        <a:lnTo>
                          <a:pt x="6789" y="9875"/>
                        </a:lnTo>
                        <a:lnTo>
                          <a:pt x="6777" y="9882"/>
                        </a:lnTo>
                        <a:lnTo>
                          <a:pt x="6766" y="9888"/>
                        </a:lnTo>
                        <a:lnTo>
                          <a:pt x="6755" y="9895"/>
                        </a:lnTo>
                        <a:lnTo>
                          <a:pt x="6744" y="9900"/>
                        </a:lnTo>
                        <a:lnTo>
                          <a:pt x="6732" y="9905"/>
                        </a:lnTo>
                        <a:lnTo>
                          <a:pt x="6720" y="9909"/>
                        </a:lnTo>
                        <a:lnTo>
                          <a:pt x="6708" y="9913"/>
                        </a:lnTo>
                        <a:lnTo>
                          <a:pt x="6695" y="9917"/>
                        </a:lnTo>
                        <a:lnTo>
                          <a:pt x="6682" y="9919"/>
                        </a:lnTo>
                        <a:lnTo>
                          <a:pt x="6669" y="9921"/>
                        </a:lnTo>
                        <a:lnTo>
                          <a:pt x="6655" y="9923"/>
                        </a:lnTo>
                        <a:lnTo>
                          <a:pt x="6642" y="9924"/>
                        </a:lnTo>
                        <a:lnTo>
                          <a:pt x="6629" y="9924"/>
                        </a:lnTo>
                        <a:lnTo>
                          <a:pt x="705" y="9924"/>
                        </a:lnTo>
                        <a:lnTo>
                          <a:pt x="691" y="9924"/>
                        </a:lnTo>
                        <a:lnTo>
                          <a:pt x="678" y="9923"/>
                        </a:lnTo>
                        <a:lnTo>
                          <a:pt x="664" y="9921"/>
                        </a:lnTo>
                        <a:lnTo>
                          <a:pt x="651" y="9919"/>
                        </a:lnTo>
                        <a:lnTo>
                          <a:pt x="638" y="9917"/>
                        </a:lnTo>
                        <a:lnTo>
                          <a:pt x="626" y="9913"/>
                        </a:lnTo>
                        <a:lnTo>
                          <a:pt x="613" y="9909"/>
                        </a:lnTo>
                        <a:lnTo>
                          <a:pt x="601" y="9905"/>
                        </a:lnTo>
                        <a:lnTo>
                          <a:pt x="589" y="9900"/>
                        </a:lnTo>
                        <a:lnTo>
                          <a:pt x="578" y="9895"/>
                        </a:lnTo>
                        <a:lnTo>
                          <a:pt x="567" y="9888"/>
                        </a:lnTo>
                        <a:lnTo>
                          <a:pt x="556" y="9882"/>
                        </a:lnTo>
                        <a:lnTo>
                          <a:pt x="546" y="9875"/>
                        </a:lnTo>
                        <a:lnTo>
                          <a:pt x="536" y="9868"/>
                        </a:lnTo>
                        <a:lnTo>
                          <a:pt x="526" y="9860"/>
                        </a:lnTo>
                        <a:lnTo>
                          <a:pt x="516" y="9851"/>
                        </a:lnTo>
                        <a:lnTo>
                          <a:pt x="507" y="9842"/>
                        </a:lnTo>
                        <a:lnTo>
                          <a:pt x="499" y="9834"/>
                        </a:lnTo>
                        <a:lnTo>
                          <a:pt x="491" y="9825"/>
                        </a:lnTo>
                        <a:lnTo>
                          <a:pt x="484" y="9815"/>
                        </a:lnTo>
                        <a:lnTo>
                          <a:pt x="477" y="9805"/>
                        </a:lnTo>
                        <a:lnTo>
                          <a:pt x="470" y="9795"/>
                        </a:lnTo>
                        <a:lnTo>
                          <a:pt x="464" y="9784"/>
                        </a:lnTo>
                        <a:lnTo>
                          <a:pt x="459" y="9772"/>
                        </a:lnTo>
                        <a:lnTo>
                          <a:pt x="454" y="9761"/>
                        </a:lnTo>
                        <a:lnTo>
                          <a:pt x="450" y="9750"/>
                        </a:lnTo>
                        <a:lnTo>
                          <a:pt x="446" y="9738"/>
                        </a:lnTo>
                        <a:lnTo>
                          <a:pt x="444" y="9726"/>
                        </a:lnTo>
                        <a:lnTo>
                          <a:pt x="440" y="9714"/>
                        </a:lnTo>
                        <a:lnTo>
                          <a:pt x="439" y="9701"/>
                        </a:lnTo>
                        <a:lnTo>
                          <a:pt x="438" y="9689"/>
                        </a:lnTo>
                        <a:lnTo>
                          <a:pt x="438" y="9676"/>
                        </a:lnTo>
                        <a:lnTo>
                          <a:pt x="438" y="9089"/>
                        </a:lnTo>
                        <a:lnTo>
                          <a:pt x="438" y="9077"/>
                        </a:lnTo>
                        <a:lnTo>
                          <a:pt x="439" y="9065"/>
                        </a:lnTo>
                        <a:lnTo>
                          <a:pt x="440" y="9051"/>
                        </a:lnTo>
                        <a:lnTo>
                          <a:pt x="444" y="9039"/>
                        </a:lnTo>
                        <a:lnTo>
                          <a:pt x="446" y="9028"/>
                        </a:lnTo>
                        <a:lnTo>
                          <a:pt x="450" y="9016"/>
                        </a:lnTo>
                        <a:lnTo>
                          <a:pt x="454" y="9005"/>
                        </a:lnTo>
                        <a:lnTo>
                          <a:pt x="459" y="8994"/>
                        </a:lnTo>
                        <a:lnTo>
                          <a:pt x="464" y="8983"/>
                        </a:lnTo>
                        <a:lnTo>
                          <a:pt x="470" y="8972"/>
                        </a:lnTo>
                        <a:lnTo>
                          <a:pt x="477" y="8962"/>
                        </a:lnTo>
                        <a:lnTo>
                          <a:pt x="484" y="8952"/>
                        </a:lnTo>
                        <a:lnTo>
                          <a:pt x="491" y="8942"/>
                        </a:lnTo>
                        <a:lnTo>
                          <a:pt x="499" y="8932"/>
                        </a:lnTo>
                        <a:lnTo>
                          <a:pt x="507" y="8923"/>
                        </a:lnTo>
                        <a:lnTo>
                          <a:pt x="516" y="8915"/>
                        </a:lnTo>
                        <a:lnTo>
                          <a:pt x="526" y="8906"/>
                        </a:lnTo>
                        <a:lnTo>
                          <a:pt x="536" y="8898"/>
                        </a:lnTo>
                        <a:lnTo>
                          <a:pt x="546" y="8891"/>
                        </a:lnTo>
                        <a:lnTo>
                          <a:pt x="556" y="8884"/>
                        </a:lnTo>
                        <a:lnTo>
                          <a:pt x="567" y="8877"/>
                        </a:lnTo>
                        <a:lnTo>
                          <a:pt x="578" y="8872"/>
                        </a:lnTo>
                        <a:lnTo>
                          <a:pt x="589" y="8866"/>
                        </a:lnTo>
                        <a:lnTo>
                          <a:pt x="601" y="8862"/>
                        </a:lnTo>
                        <a:lnTo>
                          <a:pt x="613" y="8857"/>
                        </a:lnTo>
                        <a:lnTo>
                          <a:pt x="626" y="8853"/>
                        </a:lnTo>
                        <a:lnTo>
                          <a:pt x="638" y="8849"/>
                        </a:lnTo>
                        <a:lnTo>
                          <a:pt x="651" y="8846"/>
                        </a:lnTo>
                        <a:lnTo>
                          <a:pt x="664" y="8845"/>
                        </a:lnTo>
                        <a:lnTo>
                          <a:pt x="678" y="8843"/>
                        </a:lnTo>
                        <a:lnTo>
                          <a:pt x="691" y="8842"/>
                        </a:lnTo>
                        <a:lnTo>
                          <a:pt x="705" y="8842"/>
                        </a:lnTo>
                        <a:close/>
                        <a:moveTo>
                          <a:pt x="705" y="7659"/>
                        </a:moveTo>
                        <a:lnTo>
                          <a:pt x="6629" y="7659"/>
                        </a:lnTo>
                        <a:lnTo>
                          <a:pt x="6642" y="7659"/>
                        </a:lnTo>
                        <a:lnTo>
                          <a:pt x="6655" y="7660"/>
                        </a:lnTo>
                        <a:lnTo>
                          <a:pt x="6669" y="7662"/>
                        </a:lnTo>
                        <a:lnTo>
                          <a:pt x="6682" y="7665"/>
                        </a:lnTo>
                        <a:lnTo>
                          <a:pt x="6695" y="7667"/>
                        </a:lnTo>
                        <a:lnTo>
                          <a:pt x="6708" y="7670"/>
                        </a:lnTo>
                        <a:lnTo>
                          <a:pt x="6720" y="7675"/>
                        </a:lnTo>
                        <a:lnTo>
                          <a:pt x="6732" y="7679"/>
                        </a:lnTo>
                        <a:lnTo>
                          <a:pt x="6744" y="7684"/>
                        </a:lnTo>
                        <a:lnTo>
                          <a:pt x="6755" y="7689"/>
                        </a:lnTo>
                        <a:lnTo>
                          <a:pt x="6766" y="7696"/>
                        </a:lnTo>
                        <a:lnTo>
                          <a:pt x="6777" y="7701"/>
                        </a:lnTo>
                        <a:lnTo>
                          <a:pt x="6789" y="7709"/>
                        </a:lnTo>
                        <a:lnTo>
                          <a:pt x="6799" y="7716"/>
                        </a:lnTo>
                        <a:lnTo>
                          <a:pt x="6809" y="7723"/>
                        </a:lnTo>
                        <a:lnTo>
                          <a:pt x="6817" y="7732"/>
                        </a:lnTo>
                        <a:lnTo>
                          <a:pt x="6826" y="7740"/>
                        </a:lnTo>
                        <a:lnTo>
                          <a:pt x="6834" y="7750"/>
                        </a:lnTo>
                        <a:lnTo>
                          <a:pt x="6843" y="7759"/>
                        </a:lnTo>
                        <a:lnTo>
                          <a:pt x="6850" y="7769"/>
                        </a:lnTo>
                        <a:lnTo>
                          <a:pt x="6857" y="7779"/>
                        </a:lnTo>
                        <a:lnTo>
                          <a:pt x="6863" y="7789"/>
                        </a:lnTo>
                        <a:lnTo>
                          <a:pt x="6870" y="7800"/>
                        </a:lnTo>
                        <a:lnTo>
                          <a:pt x="6875" y="7811"/>
                        </a:lnTo>
                        <a:lnTo>
                          <a:pt x="6879" y="7822"/>
                        </a:lnTo>
                        <a:lnTo>
                          <a:pt x="6884" y="7833"/>
                        </a:lnTo>
                        <a:lnTo>
                          <a:pt x="6887" y="7846"/>
                        </a:lnTo>
                        <a:lnTo>
                          <a:pt x="6891" y="7858"/>
                        </a:lnTo>
                        <a:lnTo>
                          <a:pt x="6893" y="7870"/>
                        </a:lnTo>
                        <a:lnTo>
                          <a:pt x="6894" y="7882"/>
                        </a:lnTo>
                        <a:lnTo>
                          <a:pt x="6895" y="7894"/>
                        </a:lnTo>
                        <a:lnTo>
                          <a:pt x="6896" y="7907"/>
                        </a:lnTo>
                        <a:lnTo>
                          <a:pt x="6896" y="8494"/>
                        </a:lnTo>
                        <a:lnTo>
                          <a:pt x="6895" y="8507"/>
                        </a:lnTo>
                        <a:lnTo>
                          <a:pt x="6894" y="8519"/>
                        </a:lnTo>
                        <a:lnTo>
                          <a:pt x="6893" y="8531"/>
                        </a:lnTo>
                        <a:lnTo>
                          <a:pt x="6891" y="8543"/>
                        </a:lnTo>
                        <a:lnTo>
                          <a:pt x="6887" y="8556"/>
                        </a:lnTo>
                        <a:lnTo>
                          <a:pt x="6884" y="8568"/>
                        </a:lnTo>
                        <a:lnTo>
                          <a:pt x="6879" y="8579"/>
                        </a:lnTo>
                        <a:lnTo>
                          <a:pt x="6875" y="8590"/>
                        </a:lnTo>
                        <a:lnTo>
                          <a:pt x="6870" y="8601"/>
                        </a:lnTo>
                        <a:lnTo>
                          <a:pt x="6863" y="8612"/>
                        </a:lnTo>
                        <a:lnTo>
                          <a:pt x="6857" y="8622"/>
                        </a:lnTo>
                        <a:lnTo>
                          <a:pt x="6850" y="8632"/>
                        </a:lnTo>
                        <a:lnTo>
                          <a:pt x="6843" y="8642"/>
                        </a:lnTo>
                        <a:lnTo>
                          <a:pt x="6834" y="8651"/>
                        </a:lnTo>
                        <a:lnTo>
                          <a:pt x="6826" y="8661"/>
                        </a:lnTo>
                        <a:lnTo>
                          <a:pt x="6817" y="8669"/>
                        </a:lnTo>
                        <a:lnTo>
                          <a:pt x="6809" y="8678"/>
                        </a:lnTo>
                        <a:lnTo>
                          <a:pt x="6799" y="8685"/>
                        </a:lnTo>
                        <a:lnTo>
                          <a:pt x="6789" y="8692"/>
                        </a:lnTo>
                        <a:lnTo>
                          <a:pt x="6777" y="8700"/>
                        </a:lnTo>
                        <a:lnTo>
                          <a:pt x="6766" y="8706"/>
                        </a:lnTo>
                        <a:lnTo>
                          <a:pt x="6755" y="8712"/>
                        </a:lnTo>
                        <a:lnTo>
                          <a:pt x="6744" y="8717"/>
                        </a:lnTo>
                        <a:lnTo>
                          <a:pt x="6732" y="8722"/>
                        </a:lnTo>
                        <a:lnTo>
                          <a:pt x="6720" y="8726"/>
                        </a:lnTo>
                        <a:lnTo>
                          <a:pt x="6708" y="8731"/>
                        </a:lnTo>
                        <a:lnTo>
                          <a:pt x="6695" y="8734"/>
                        </a:lnTo>
                        <a:lnTo>
                          <a:pt x="6682" y="8736"/>
                        </a:lnTo>
                        <a:lnTo>
                          <a:pt x="6669" y="8739"/>
                        </a:lnTo>
                        <a:lnTo>
                          <a:pt x="6655" y="8741"/>
                        </a:lnTo>
                        <a:lnTo>
                          <a:pt x="6642" y="8742"/>
                        </a:lnTo>
                        <a:lnTo>
                          <a:pt x="6629" y="8742"/>
                        </a:lnTo>
                        <a:lnTo>
                          <a:pt x="705" y="8742"/>
                        </a:lnTo>
                        <a:lnTo>
                          <a:pt x="691" y="8742"/>
                        </a:lnTo>
                        <a:lnTo>
                          <a:pt x="678" y="8741"/>
                        </a:lnTo>
                        <a:lnTo>
                          <a:pt x="664" y="8739"/>
                        </a:lnTo>
                        <a:lnTo>
                          <a:pt x="651" y="8736"/>
                        </a:lnTo>
                        <a:lnTo>
                          <a:pt x="638" y="8734"/>
                        </a:lnTo>
                        <a:lnTo>
                          <a:pt x="626" y="8731"/>
                        </a:lnTo>
                        <a:lnTo>
                          <a:pt x="613" y="8726"/>
                        </a:lnTo>
                        <a:lnTo>
                          <a:pt x="601" y="8722"/>
                        </a:lnTo>
                        <a:lnTo>
                          <a:pt x="589" y="8717"/>
                        </a:lnTo>
                        <a:lnTo>
                          <a:pt x="578" y="8712"/>
                        </a:lnTo>
                        <a:lnTo>
                          <a:pt x="567" y="8706"/>
                        </a:lnTo>
                        <a:lnTo>
                          <a:pt x="556" y="8700"/>
                        </a:lnTo>
                        <a:lnTo>
                          <a:pt x="546" y="8692"/>
                        </a:lnTo>
                        <a:lnTo>
                          <a:pt x="536" y="8685"/>
                        </a:lnTo>
                        <a:lnTo>
                          <a:pt x="526" y="8678"/>
                        </a:lnTo>
                        <a:lnTo>
                          <a:pt x="516" y="8669"/>
                        </a:lnTo>
                        <a:lnTo>
                          <a:pt x="507" y="8661"/>
                        </a:lnTo>
                        <a:lnTo>
                          <a:pt x="499" y="8651"/>
                        </a:lnTo>
                        <a:lnTo>
                          <a:pt x="491" y="8642"/>
                        </a:lnTo>
                        <a:lnTo>
                          <a:pt x="484" y="8632"/>
                        </a:lnTo>
                        <a:lnTo>
                          <a:pt x="477" y="8622"/>
                        </a:lnTo>
                        <a:lnTo>
                          <a:pt x="470" y="8612"/>
                        </a:lnTo>
                        <a:lnTo>
                          <a:pt x="464" y="8601"/>
                        </a:lnTo>
                        <a:lnTo>
                          <a:pt x="459" y="8590"/>
                        </a:lnTo>
                        <a:lnTo>
                          <a:pt x="454" y="8579"/>
                        </a:lnTo>
                        <a:lnTo>
                          <a:pt x="450" y="8568"/>
                        </a:lnTo>
                        <a:lnTo>
                          <a:pt x="446" y="8556"/>
                        </a:lnTo>
                        <a:lnTo>
                          <a:pt x="444" y="8543"/>
                        </a:lnTo>
                        <a:lnTo>
                          <a:pt x="440" y="8531"/>
                        </a:lnTo>
                        <a:lnTo>
                          <a:pt x="439" y="8519"/>
                        </a:lnTo>
                        <a:lnTo>
                          <a:pt x="438" y="8507"/>
                        </a:lnTo>
                        <a:lnTo>
                          <a:pt x="438" y="8494"/>
                        </a:lnTo>
                        <a:lnTo>
                          <a:pt x="438" y="7907"/>
                        </a:lnTo>
                        <a:lnTo>
                          <a:pt x="438" y="7894"/>
                        </a:lnTo>
                        <a:lnTo>
                          <a:pt x="439" y="7882"/>
                        </a:lnTo>
                        <a:lnTo>
                          <a:pt x="440" y="7870"/>
                        </a:lnTo>
                        <a:lnTo>
                          <a:pt x="444" y="7858"/>
                        </a:lnTo>
                        <a:lnTo>
                          <a:pt x="446" y="7846"/>
                        </a:lnTo>
                        <a:lnTo>
                          <a:pt x="450" y="7833"/>
                        </a:lnTo>
                        <a:lnTo>
                          <a:pt x="454" y="7822"/>
                        </a:lnTo>
                        <a:lnTo>
                          <a:pt x="459" y="7811"/>
                        </a:lnTo>
                        <a:lnTo>
                          <a:pt x="464" y="7800"/>
                        </a:lnTo>
                        <a:lnTo>
                          <a:pt x="470" y="7789"/>
                        </a:lnTo>
                        <a:lnTo>
                          <a:pt x="477" y="7779"/>
                        </a:lnTo>
                        <a:lnTo>
                          <a:pt x="484" y="7769"/>
                        </a:lnTo>
                        <a:lnTo>
                          <a:pt x="491" y="7759"/>
                        </a:lnTo>
                        <a:lnTo>
                          <a:pt x="499" y="7750"/>
                        </a:lnTo>
                        <a:lnTo>
                          <a:pt x="507" y="7740"/>
                        </a:lnTo>
                        <a:lnTo>
                          <a:pt x="516" y="7732"/>
                        </a:lnTo>
                        <a:lnTo>
                          <a:pt x="526" y="7723"/>
                        </a:lnTo>
                        <a:lnTo>
                          <a:pt x="536" y="7716"/>
                        </a:lnTo>
                        <a:lnTo>
                          <a:pt x="546" y="7709"/>
                        </a:lnTo>
                        <a:lnTo>
                          <a:pt x="556" y="7701"/>
                        </a:lnTo>
                        <a:lnTo>
                          <a:pt x="567" y="7696"/>
                        </a:lnTo>
                        <a:lnTo>
                          <a:pt x="578" y="7689"/>
                        </a:lnTo>
                        <a:lnTo>
                          <a:pt x="589" y="7684"/>
                        </a:lnTo>
                        <a:lnTo>
                          <a:pt x="601" y="7679"/>
                        </a:lnTo>
                        <a:lnTo>
                          <a:pt x="613" y="7675"/>
                        </a:lnTo>
                        <a:lnTo>
                          <a:pt x="626" y="7670"/>
                        </a:lnTo>
                        <a:lnTo>
                          <a:pt x="638" y="7667"/>
                        </a:lnTo>
                        <a:lnTo>
                          <a:pt x="651" y="7665"/>
                        </a:lnTo>
                        <a:lnTo>
                          <a:pt x="664" y="7662"/>
                        </a:lnTo>
                        <a:lnTo>
                          <a:pt x="678" y="7660"/>
                        </a:lnTo>
                        <a:lnTo>
                          <a:pt x="691" y="7659"/>
                        </a:lnTo>
                        <a:lnTo>
                          <a:pt x="705" y="7659"/>
                        </a:lnTo>
                        <a:close/>
                        <a:moveTo>
                          <a:pt x="705" y="6477"/>
                        </a:moveTo>
                        <a:lnTo>
                          <a:pt x="6629" y="6477"/>
                        </a:lnTo>
                        <a:lnTo>
                          <a:pt x="6642" y="6477"/>
                        </a:lnTo>
                        <a:lnTo>
                          <a:pt x="6655" y="6478"/>
                        </a:lnTo>
                        <a:lnTo>
                          <a:pt x="6669" y="6480"/>
                        </a:lnTo>
                        <a:lnTo>
                          <a:pt x="6682" y="6482"/>
                        </a:lnTo>
                        <a:lnTo>
                          <a:pt x="6695" y="6484"/>
                        </a:lnTo>
                        <a:lnTo>
                          <a:pt x="6708" y="6488"/>
                        </a:lnTo>
                        <a:lnTo>
                          <a:pt x="6720" y="6492"/>
                        </a:lnTo>
                        <a:lnTo>
                          <a:pt x="6732" y="6497"/>
                        </a:lnTo>
                        <a:lnTo>
                          <a:pt x="6744" y="6501"/>
                        </a:lnTo>
                        <a:lnTo>
                          <a:pt x="6755" y="6506"/>
                        </a:lnTo>
                        <a:lnTo>
                          <a:pt x="6766" y="6513"/>
                        </a:lnTo>
                        <a:lnTo>
                          <a:pt x="6777" y="6519"/>
                        </a:lnTo>
                        <a:lnTo>
                          <a:pt x="6789" y="6526"/>
                        </a:lnTo>
                        <a:lnTo>
                          <a:pt x="6799" y="6533"/>
                        </a:lnTo>
                        <a:lnTo>
                          <a:pt x="6809" y="6541"/>
                        </a:lnTo>
                        <a:lnTo>
                          <a:pt x="6817" y="6550"/>
                        </a:lnTo>
                        <a:lnTo>
                          <a:pt x="6826" y="6559"/>
                        </a:lnTo>
                        <a:lnTo>
                          <a:pt x="6834" y="6568"/>
                        </a:lnTo>
                        <a:lnTo>
                          <a:pt x="6843" y="6576"/>
                        </a:lnTo>
                        <a:lnTo>
                          <a:pt x="6850" y="6586"/>
                        </a:lnTo>
                        <a:lnTo>
                          <a:pt x="6857" y="6596"/>
                        </a:lnTo>
                        <a:lnTo>
                          <a:pt x="6863" y="6606"/>
                        </a:lnTo>
                        <a:lnTo>
                          <a:pt x="6870" y="6617"/>
                        </a:lnTo>
                        <a:lnTo>
                          <a:pt x="6875" y="6629"/>
                        </a:lnTo>
                        <a:lnTo>
                          <a:pt x="6879" y="6640"/>
                        </a:lnTo>
                        <a:lnTo>
                          <a:pt x="6884" y="6651"/>
                        </a:lnTo>
                        <a:lnTo>
                          <a:pt x="6887" y="6663"/>
                        </a:lnTo>
                        <a:lnTo>
                          <a:pt x="6891" y="6675"/>
                        </a:lnTo>
                        <a:lnTo>
                          <a:pt x="6893" y="6687"/>
                        </a:lnTo>
                        <a:lnTo>
                          <a:pt x="6894" y="6700"/>
                        </a:lnTo>
                        <a:lnTo>
                          <a:pt x="6895" y="6712"/>
                        </a:lnTo>
                        <a:lnTo>
                          <a:pt x="6896" y="6725"/>
                        </a:lnTo>
                        <a:lnTo>
                          <a:pt x="6896" y="7312"/>
                        </a:lnTo>
                        <a:lnTo>
                          <a:pt x="6895" y="7324"/>
                        </a:lnTo>
                        <a:lnTo>
                          <a:pt x="6894" y="7336"/>
                        </a:lnTo>
                        <a:lnTo>
                          <a:pt x="6893" y="7350"/>
                        </a:lnTo>
                        <a:lnTo>
                          <a:pt x="6891" y="7362"/>
                        </a:lnTo>
                        <a:lnTo>
                          <a:pt x="6887" y="7373"/>
                        </a:lnTo>
                        <a:lnTo>
                          <a:pt x="6884" y="7385"/>
                        </a:lnTo>
                        <a:lnTo>
                          <a:pt x="6879" y="7396"/>
                        </a:lnTo>
                        <a:lnTo>
                          <a:pt x="6875" y="7407"/>
                        </a:lnTo>
                        <a:lnTo>
                          <a:pt x="6870" y="7418"/>
                        </a:lnTo>
                        <a:lnTo>
                          <a:pt x="6863" y="7429"/>
                        </a:lnTo>
                        <a:lnTo>
                          <a:pt x="6857" y="7439"/>
                        </a:lnTo>
                        <a:lnTo>
                          <a:pt x="6850" y="7449"/>
                        </a:lnTo>
                        <a:lnTo>
                          <a:pt x="6843" y="7459"/>
                        </a:lnTo>
                        <a:lnTo>
                          <a:pt x="6834" y="7469"/>
                        </a:lnTo>
                        <a:lnTo>
                          <a:pt x="6826" y="7478"/>
                        </a:lnTo>
                        <a:lnTo>
                          <a:pt x="6817" y="7486"/>
                        </a:lnTo>
                        <a:lnTo>
                          <a:pt x="6809" y="7495"/>
                        </a:lnTo>
                        <a:lnTo>
                          <a:pt x="6799" y="7503"/>
                        </a:lnTo>
                        <a:lnTo>
                          <a:pt x="6789" y="7510"/>
                        </a:lnTo>
                        <a:lnTo>
                          <a:pt x="6777" y="7517"/>
                        </a:lnTo>
                        <a:lnTo>
                          <a:pt x="6766" y="7524"/>
                        </a:lnTo>
                        <a:lnTo>
                          <a:pt x="6755" y="7529"/>
                        </a:lnTo>
                        <a:lnTo>
                          <a:pt x="6744" y="7535"/>
                        </a:lnTo>
                        <a:lnTo>
                          <a:pt x="6732" y="7539"/>
                        </a:lnTo>
                        <a:lnTo>
                          <a:pt x="6720" y="7544"/>
                        </a:lnTo>
                        <a:lnTo>
                          <a:pt x="6708" y="7548"/>
                        </a:lnTo>
                        <a:lnTo>
                          <a:pt x="6695" y="7552"/>
                        </a:lnTo>
                        <a:lnTo>
                          <a:pt x="6682" y="7554"/>
                        </a:lnTo>
                        <a:lnTo>
                          <a:pt x="6669" y="7556"/>
                        </a:lnTo>
                        <a:lnTo>
                          <a:pt x="6655" y="7558"/>
                        </a:lnTo>
                        <a:lnTo>
                          <a:pt x="6642" y="7559"/>
                        </a:lnTo>
                        <a:lnTo>
                          <a:pt x="6629" y="7559"/>
                        </a:lnTo>
                        <a:lnTo>
                          <a:pt x="705" y="7559"/>
                        </a:lnTo>
                        <a:lnTo>
                          <a:pt x="691" y="7559"/>
                        </a:lnTo>
                        <a:lnTo>
                          <a:pt x="678" y="7558"/>
                        </a:lnTo>
                        <a:lnTo>
                          <a:pt x="664" y="7556"/>
                        </a:lnTo>
                        <a:lnTo>
                          <a:pt x="651" y="7554"/>
                        </a:lnTo>
                        <a:lnTo>
                          <a:pt x="638" y="7552"/>
                        </a:lnTo>
                        <a:lnTo>
                          <a:pt x="626" y="7548"/>
                        </a:lnTo>
                        <a:lnTo>
                          <a:pt x="613" y="7544"/>
                        </a:lnTo>
                        <a:lnTo>
                          <a:pt x="601" y="7539"/>
                        </a:lnTo>
                        <a:lnTo>
                          <a:pt x="589" y="7535"/>
                        </a:lnTo>
                        <a:lnTo>
                          <a:pt x="578" y="7529"/>
                        </a:lnTo>
                        <a:lnTo>
                          <a:pt x="567" y="7524"/>
                        </a:lnTo>
                        <a:lnTo>
                          <a:pt x="556" y="7517"/>
                        </a:lnTo>
                        <a:lnTo>
                          <a:pt x="546" y="7510"/>
                        </a:lnTo>
                        <a:lnTo>
                          <a:pt x="536" y="7503"/>
                        </a:lnTo>
                        <a:lnTo>
                          <a:pt x="526" y="7495"/>
                        </a:lnTo>
                        <a:lnTo>
                          <a:pt x="516" y="7486"/>
                        </a:lnTo>
                        <a:lnTo>
                          <a:pt x="507" y="7478"/>
                        </a:lnTo>
                        <a:lnTo>
                          <a:pt x="499" y="7469"/>
                        </a:lnTo>
                        <a:lnTo>
                          <a:pt x="491" y="7459"/>
                        </a:lnTo>
                        <a:lnTo>
                          <a:pt x="484" y="7449"/>
                        </a:lnTo>
                        <a:lnTo>
                          <a:pt x="477" y="7439"/>
                        </a:lnTo>
                        <a:lnTo>
                          <a:pt x="470" y="7429"/>
                        </a:lnTo>
                        <a:lnTo>
                          <a:pt x="464" y="7418"/>
                        </a:lnTo>
                        <a:lnTo>
                          <a:pt x="459" y="7407"/>
                        </a:lnTo>
                        <a:lnTo>
                          <a:pt x="454" y="7396"/>
                        </a:lnTo>
                        <a:lnTo>
                          <a:pt x="450" y="7385"/>
                        </a:lnTo>
                        <a:lnTo>
                          <a:pt x="446" y="7373"/>
                        </a:lnTo>
                        <a:lnTo>
                          <a:pt x="444" y="7362"/>
                        </a:lnTo>
                        <a:lnTo>
                          <a:pt x="440" y="7350"/>
                        </a:lnTo>
                        <a:lnTo>
                          <a:pt x="439" y="7336"/>
                        </a:lnTo>
                        <a:lnTo>
                          <a:pt x="438" y="7324"/>
                        </a:lnTo>
                        <a:lnTo>
                          <a:pt x="438" y="7312"/>
                        </a:lnTo>
                        <a:lnTo>
                          <a:pt x="438" y="6725"/>
                        </a:lnTo>
                        <a:lnTo>
                          <a:pt x="438" y="6712"/>
                        </a:lnTo>
                        <a:lnTo>
                          <a:pt x="439" y="6700"/>
                        </a:lnTo>
                        <a:lnTo>
                          <a:pt x="440" y="6687"/>
                        </a:lnTo>
                        <a:lnTo>
                          <a:pt x="444" y="6675"/>
                        </a:lnTo>
                        <a:lnTo>
                          <a:pt x="446" y="6663"/>
                        </a:lnTo>
                        <a:lnTo>
                          <a:pt x="450" y="6651"/>
                        </a:lnTo>
                        <a:lnTo>
                          <a:pt x="454" y="6640"/>
                        </a:lnTo>
                        <a:lnTo>
                          <a:pt x="459" y="6629"/>
                        </a:lnTo>
                        <a:lnTo>
                          <a:pt x="464" y="6617"/>
                        </a:lnTo>
                        <a:lnTo>
                          <a:pt x="470" y="6606"/>
                        </a:lnTo>
                        <a:lnTo>
                          <a:pt x="477" y="6596"/>
                        </a:lnTo>
                        <a:lnTo>
                          <a:pt x="484" y="6586"/>
                        </a:lnTo>
                        <a:lnTo>
                          <a:pt x="491" y="6576"/>
                        </a:lnTo>
                        <a:lnTo>
                          <a:pt x="499" y="6568"/>
                        </a:lnTo>
                        <a:lnTo>
                          <a:pt x="507" y="6559"/>
                        </a:lnTo>
                        <a:lnTo>
                          <a:pt x="516" y="6550"/>
                        </a:lnTo>
                        <a:lnTo>
                          <a:pt x="526" y="6541"/>
                        </a:lnTo>
                        <a:lnTo>
                          <a:pt x="536" y="6533"/>
                        </a:lnTo>
                        <a:lnTo>
                          <a:pt x="546" y="6526"/>
                        </a:lnTo>
                        <a:lnTo>
                          <a:pt x="556" y="6519"/>
                        </a:lnTo>
                        <a:lnTo>
                          <a:pt x="567" y="6513"/>
                        </a:lnTo>
                        <a:lnTo>
                          <a:pt x="578" y="6506"/>
                        </a:lnTo>
                        <a:lnTo>
                          <a:pt x="589" y="6501"/>
                        </a:lnTo>
                        <a:lnTo>
                          <a:pt x="601" y="6497"/>
                        </a:lnTo>
                        <a:lnTo>
                          <a:pt x="613" y="6492"/>
                        </a:lnTo>
                        <a:lnTo>
                          <a:pt x="626" y="6488"/>
                        </a:lnTo>
                        <a:lnTo>
                          <a:pt x="638" y="6484"/>
                        </a:lnTo>
                        <a:lnTo>
                          <a:pt x="651" y="6482"/>
                        </a:lnTo>
                        <a:lnTo>
                          <a:pt x="664" y="6480"/>
                        </a:lnTo>
                        <a:lnTo>
                          <a:pt x="678" y="6478"/>
                        </a:lnTo>
                        <a:lnTo>
                          <a:pt x="691" y="6477"/>
                        </a:lnTo>
                        <a:lnTo>
                          <a:pt x="705" y="6477"/>
                        </a:lnTo>
                        <a:close/>
                        <a:moveTo>
                          <a:pt x="705" y="5294"/>
                        </a:moveTo>
                        <a:lnTo>
                          <a:pt x="6629" y="5294"/>
                        </a:lnTo>
                        <a:lnTo>
                          <a:pt x="6642" y="5295"/>
                        </a:lnTo>
                        <a:lnTo>
                          <a:pt x="6655" y="5295"/>
                        </a:lnTo>
                        <a:lnTo>
                          <a:pt x="6669" y="5297"/>
                        </a:lnTo>
                        <a:lnTo>
                          <a:pt x="6682" y="5299"/>
                        </a:lnTo>
                        <a:lnTo>
                          <a:pt x="6695" y="5302"/>
                        </a:lnTo>
                        <a:lnTo>
                          <a:pt x="6708" y="5305"/>
                        </a:lnTo>
                        <a:lnTo>
                          <a:pt x="6720" y="5309"/>
                        </a:lnTo>
                        <a:lnTo>
                          <a:pt x="6732" y="5314"/>
                        </a:lnTo>
                        <a:lnTo>
                          <a:pt x="6744" y="5318"/>
                        </a:lnTo>
                        <a:lnTo>
                          <a:pt x="6755" y="5324"/>
                        </a:lnTo>
                        <a:lnTo>
                          <a:pt x="6766" y="5331"/>
                        </a:lnTo>
                        <a:lnTo>
                          <a:pt x="6777" y="5337"/>
                        </a:lnTo>
                        <a:lnTo>
                          <a:pt x="6789" y="5344"/>
                        </a:lnTo>
                        <a:lnTo>
                          <a:pt x="6799" y="5351"/>
                        </a:lnTo>
                        <a:lnTo>
                          <a:pt x="6809" y="5358"/>
                        </a:lnTo>
                        <a:lnTo>
                          <a:pt x="6817" y="5367"/>
                        </a:lnTo>
                        <a:lnTo>
                          <a:pt x="6826" y="5376"/>
                        </a:lnTo>
                        <a:lnTo>
                          <a:pt x="6834" y="5385"/>
                        </a:lnTo>
                        <a:lnTo>
                          <a:pt x="6843" y="5394"/>
                        </a:lnTo>
                        <a:lnTo>
                          <a:pt x="6850" y="5404"/>
                        </a:lnTo>
                        <a:lnTo>
                          <a:pt x="6857" y="5414"/>
                        </a:lnTo>
                        <a:lnTo>
                          <a:pt x="6863" y="5424"/>
                        </a:lnTo>
                        <a:lnTo>
                          <a:pt x="6870" y="5435"/>
                        </a:lnTo>
                        <a:lnTo>
                          <a:pt x="6875" y="5446"/>
                        </a:lnTo>
                        <a:lnTo>
                          <a:pt x="6879" y="5457"/>
                        </a:lnTo>
                        <a:lnTo>
                          <a:pt x="6884" y="5468"/>
                        </a:lnTo>
                        <a:lnTo>
                          <a:pt x="6887" y="5480"/>
                        </a:lnTo>
                        <a:lnTo>
                          <a:pt x="6891" y="5493"/>
                        </a:lnTo>
                        <a:lnTo>
                          <a:pt x="6893" y="5505"/>
                        </a:lnTo>
                        <a:lnTo>
                          <a:pt x="6894" y="5517"/>
                        </a:lnTo>
                        <a:lnTo>
                          <a:pt x="6895" y="5529"/>
                        </a:lnTo>
                        <a:lnTo>
                          <a:pt x="6896" y="5542"/>
                        </a:lnTo>
                        <a:lnTo>
                          <a:pt x="6896" y="6129"/>
                        </a:lnTo>
                        <a:lnTo>
                          <a:pt x="6895" y="6142"/>
                        </a:lnTo>
                        <a:lnTo>
                          <a:pt x="6894" y="6155"/>
                        </a:lnTo>
                        <a:lnTo>
                          <a:pt x="6893" y="6167"/>
                        </a:lnTo>
                        <a:lnTo>
                          <a:pt x="6891" y="6179"/>
                        </a:lnTo>
                        <a:lnTo>
                          <a:pt x="6887" y="6190"/>
                        </a:lnTo>
                        <a:lnTo>
                          <a:pt x="6884" y="6203"/>
                        </a:lnTo>
                        <a:lnTo>
                          <a:pt x="6879" y="6214"/>
                        </a:lnTo>
                        <a:lnTo>
                          <a:pt x="6875" y="6226"/>
                        </a:lnTo>
                        <a:lnTo>
                          <a:pt x="6870" y="6236"/>
                        </a:lnTo>
                        <a:lnTo>
                          <a:pt x="6863" y="6247"/>
                        </a:lnTo>
                        <a:lnTo>
                          <a:pt x="6857" y="6257"/>
                        </a:lnTo>
                        <a:lnTo>
                          <a:pt x="6850" y="6267"/>
                        </a:lnTo>
                        <a:lnTo>
                          <a:pt x="6843" y="6277"/>
                        </a:lnTo>
                        <a:lnTo>
                          <a:pt x="6834" y="6287"/>
                        </a:lnTo>
                        <a:lnTo>
                          <a:pt x="6826" y="6296"/>
                        </a:lnTo>
                        <a:lnTo>
                          <a:pt x="6817" y="6305"/>
                        </a:lnTo>
                        <a:lnTo>
                          <a:pt x="6809" y="6312"/>
                        </a:lnTo>
                        <a:lnTo>
                          <a:pt x="6799" y="6320"/>
                        </a:lnTo>
                        <a:lnTo>
                          <a:pt x="6789" y="6328"/>
                        </a:lnTo>
                        <a:lnTo>
                          <a:pt x="6777" y="6335"/>
                        </a:lnTo>
                        <a:lnTo>
                          <a:pt x="6766" y="6341"/>
                        </a:lnTo>
                        <a:lnTo>
                          <a:pt x="6755" y="6347"/>
                        </a:lnTo>
                        <a:lnTo>
                          <a:pt x="6744" y="6352"/>
                        </a:lnTo>
                        <a:lnTo>
                          <a:pt x="6732" y="6358"/>
                        </a:lnTo>
                        <a:lnTo>
                          <a:pt x="6720" y="6362"/>
                        </a:lnTo>
                        <a:lnTo>
                          <a:pt x="6708" y="6366"/>
                        </a:lnTo>
                        <a:lnTo>
                          <a:pt x="6695" y="6369"/>
                        </a:lnTo>
                        <a:lnTo>
                          <a:pt x="6682" y="6372"/>
                        </a:lnTo>
                        <a:lnTo>
                          <a:pt x="6669" y="6374"/>
                        </a:lnTo>
                        <a:lnTo>
                          <a:pt x="6655" y="6376"/>
                        </a:lnTo>
                        <a:lnTo>
                          <a:pt x="6642" y="6377"/>
                        </a:lnTo>
                        <a:lnTo>
                          <a:pt x="6629" y="6377"/>
                        </a:lnTo>
                        <a:lnTo>
                          <a:pt x="705" y="6377"/>
                        </a:lnTo>
                        <a:lnTo>
                          <a:pt x="691" y="6377"/>
                        </a:lnTo>
                        <a:lnTo>
                          <a:pt x="678" y="6376"/>
                        </a:lnTo>
                        <a:lnTo>
                          <a:pt x="664" y="6374"/>
                        </a:lnTo>
                        <a:lnTo>
                          <a:pt x="651" y="6372"/>
                        </a:lnTo>
                        <a:lnTo>
                          <a:pt x="638" y="6369"/>
                        </a:lnTo>
                        <a:lnTo>
                          <a:pt x="626" y="6366"/>
                        </a:lnTo>
                        <a:lnTo>
                          <a:pt x="613" y="6362"/>
                        </a:lnTo>
                        <a:lnTo>
                          <a:pt x="601" y="6358"/>
                        </a:lnTo>
                        <a:lnTo>
                          <a:pt x="589" y="6352"/>
                        </a:lnTo>
                        <a:lnTo>
                          <a:pt x="578" y="6347"/>
                        </a:lnTo>
                        <a:lnTo>
                          <a:pt x="567" y="6341"/>
                        </a:lnTo>
                        <a:lnTo>
                          <a:pt x="556" y="6335"/>
                        </a:lnTo>
                        <a:lnTo>
                          <a:pt x="546" y="6328"/>
                        </a:lnTo>
                        <a:lnTo>
                          <a:pt x="536" y="6320"/>
                        </a:lnTo>
                        <a:lnTo>
                          <a:pt x="526" y="6312"/>
                        </a:lnTo>
                        <a:lnTo>
                          <a:pt x="516" y="6305"/>
                        </a:lnTo>
                        <a:lnTo>
                          <a:pt x="507" y="6296"/>
                        </a:lnTo>
                        <a:lnTo>
                          <a:pt x="499" y="6287"/>
                        </a:lnTo>
                        <a:lnTo>
                          <a:pt x="491" y="6277"/>
                        </a:lnTo>
                        <a:lnTo>
                          <a:pt x="484" y="6267"/>
                        </a:lnTo>
                        <a:lnTo>
                          <a:pt x="477" y="6257"/>
                        </a:lnTo>
                        <a:lnTo>
                          <a:pt x="470" y="6247"/>
                        </a:lnTo>
                        <a:lnTo>
                          <a:pt x="464" y="6236"/>
                        </a:lnTo>
                        <a:lnTo>
                          <a:pt x="459" y="6226"/>
                        </a:lnTo>
                        <a:lnTo>
                          <a:pt x="454" y="6214"/>
                        </a:lnTo>
                        <a:lnTo>
                          <a:pt x="450" y="6203"/>
                        </a:lnTo>
                        <a:lnTo>
                          <a:pt x="446" y="6190"/>
                        </a:lnTo>
                        <a:lnTo>
                          <a:pt x="444" y="6179"/>
                        </a:lnTo>
                        <a:lnTo>
                          <a:pt x="440" y="6167"/>
                        </a:lnTo>
                        <a:lnTo>
                          <a:pt x="439" y="6155"/>
                        </a:lnTo>
                        <a:lnTo>
                          <a:pt x="438" y="6142"/>
                        </a:lnTo>
                        <a:lnTo>
                          <a:pt x="438" y="6129"/>
                        </a:lnTo>
                        <a:lnTo>
                          <a:pt x="438" y="5542"/>
                        </a:lnTo>
                        <a:lnTo>
                          <a:pt x="438" y="5529"/>
                        </a:lnTo>
                        <a:lnTo>
                          <a:pt x="439" y="5517"/>
                        </a:lnTo>
                        <a:lnTo>
                          <a:pt x="440" y="5505"/>
                        </a:lnTo>
                        <a:lnTo>
                          <a:pt x="444" y="5493"/>
                        </a:lnTo>
                        <a:lnTo>
                          <a:pt x="446" y="5480"/>
                        </a:lnTo>
                        <a:lnTo>
                          <a:pt x="450" y="5468"/>
                        </a:lnTo>
                        <a:lnTo>
                          <a:pt x="454" y="5457"/>
                        </a:lnTo>
                        <a:lnTo>
                          <a:pt x="459" y="5446"/>
                        </a:lnTo>
                        <a:lnTo>
                          <a:pt x="464" y="5435"/>
                        </a:lnTo>
                        <a:lnTo>
                          <a:pt x="470" y="5424"/>
                        </a:lnTo>
                        <a:lnTo>
                          <a:pt x="477" y="5414"/>
                        </a:lnTo>
                        <a:lnTo>
                          <a:pt x="484" y="5404"/>
                        </a:lnTo>
                        <a:lnTo>
                          <a:pt x="491" y="5394"/>
                        </a:lnTo>
                        <a:lnTo>
                          <a:pt x="499" y="5385"/>
                        </a:lnTo>
                        <a:lnTo>
                          <a:pt x="507" y="5376"/>
                        </a:lnTo>
                        <a:lnTo>
                          <a:pt x="516" y="5367"/>
                        </a:lnTo>
                        <a:lnTo>
                          <a:pt x="526" y="5358"/>
                        </a:lnTo>
                        <a:lnTo>
                          <a:pt x="536" y="5351"/>
                        </a:lnTo>
                        <a:lnTo>
                          <a:pt x="546" y="5344"/>
                        </a:lnTo>
                        <a:lnTo>
                          <a:pt x="556" y="5337"/>
                        </a:lnTo>
                        <a:lnTo>
                          <a:pt x="567" y="5331"/>
                        </a:lnTo>
                        <a:lnTo>
                          <a:pt x="578" y="5324"/>
                        </a:lnTo>
                        <a:lnTo>
                          <a:pt x="589" y="5318"/>
                        </a:lnTo>
                        <a:lnTo>
                          <a:pt x="601" y="5314"/>
                        </a:lnTo>
                        <a:lnTo>
                          <a:pt x="613" y="5309"/>
                        </a:lnTo>
                        <a:lnTo>
                          <a:pt x="626" y="5305"/>
                        </a:lnTo>
                        <a:lnTo>
                          <a:pt x="638" y="5302"/>
                        </a:lnTo>
                        <a:lnTo>
                          <a:pt x="651" y="5299"/>
                        </a:lnTo>
                        <a:lnTo>
                          <a:pt x="664" y="5297"/>
                        </a:lnTo>
                        <a:lnTo>
                          <a:pt x="678" y="5295"/>
                        </a:lnTo>
                        <a:lnTo>
                          <a:pt x="691" y="5295"/>
                        </a:lnTo>
                        <a:lnTo>
                          <a:pt x="705" y="5294"/>
                        </a:lnTo>
                        <a:close/>
                        <a:moveTo>
                          <a:pt x="705" y="4111"/>
                        </a:moveTo>
                        <a:lnTo>
                          <a:pt x="6629" y="4111"/>
                        </a:lnTo>
                        <a:lnTo>
                          <a:pt x="6642" y="4112"/>
                        </a:lnTo>
                        <a:lnTo>
                          <a:pt x="6655" y="4112"/>
                        </a:lnTo>
                        <a:lnTo>
                          <a:pt x="6669" y="4115"/>
                        </a:lnTo>
                        <a:lnTo>
                          <a:pt x="6682" y="4117"/>
                        </a:lnTo>
                        <a:lnTo>
                          <a:pt x="6695" y="4119"/>
                        </a:lnTo>
                        <a:lnTo>
                          <a:pt x="6708" y="4122"/>
                        </a:lnTo>
                        <a:lnTo>
                          <a:pt x="6720" y="4127"/>
                        </a:lnTo>
                        <a:lnTo>
                          <a:pt x="6732" y="4131"/>
                        </a:lnTo>
                        <a:lnTo>
                          <a:pt x="6744" y="4136"/>
                        </a:lnTo>
                        <a:lnTo>
                          <a:pt x="6755" y="4141"/>
                        </a:lnTo>
                        <a:lnTo>
                          <a:pt x="6766" y="4148"/>
                        </a:lnTo>
                        <a:lnTo>
                          <a:pt x="6777" y="4155"/>
                        </a:lnTo>
                        <a:lnTo>
                          <a:pt x="6789" y="4161"/>
                        </a:lnTo>
                        <a:lnTo>
                          <a:pt x="6799" y="4169"/>
                        </a:lnTo>
                        <a:lnTo>
                          <a:pt x="6809" y="4177"/>
                        </a:lnTo>
                        <a:lnTo>
                          <a:pt x="6817" y="4185"/>
                        </a:lnTo>
                        <a:lnTo>
                          <a:pt x="6826" y="4193"/>
                        </a:lnTo>
                        <a:lnTo>
                          <a:pt x="6834" y="4202"/>
                        </a:lnTo>
                        <a:lnTo>
                          <a:pt x="6843" y="4211"/>
                        </a:lnTo>
                        <a:lnTo>
                          <a:pt x="6850" y="4221"/>
                        </a:lnTo>
                        <a:lnTo>
                          <a:pt x="6857" y="4231"/>
                        </a:lnTo>
                        <a:lnTo>
                          <a:pt x="6863" y="4241"/>
                        </a:lnTo>
                        <a:lnTo>
                          <a:pt x="6870" y="4252"/>
                        </a:lnTo>
                        <a:lnTo>
                          <a:pt x="6875" y="4263"/>
                        </a:lnTo>
                        <a:lnTo>
                          <a:pt x="6879" y="4274"/>
                        </a:lnTo>
                        <a:lnTo>
                          <a:pt x="6884" y="4287"/>
                        </a:lnTo>
                        <a:lnTo>
                          <a:pt x="6887" y="4298"/>
                        </a:lnTo>
                        <a:lnTo>
                          <a:pt x="6891" y="4310"/>
                        </a:lnTo>
                        <a:lnTo>
                          <a:pt x="6893" y="4322"/>
                        </a:lnTo>
                        <a:lnTo>
                          <a:pt x="6894" y="4334"/>
                        </a:lnTo>
                        <a:lnTo>
                          <a:pt x="6895" y="4347"/>
                        </a:lnTo>
                        <a:lnTo>
                          <a:pt x="6896" y="4360"/>
                        </a:lnTo>
                        <a:lnTo>
                          <a:pt x="6896" y="4947"/>
                        </a:lnTo>
                        <a:lnTo>
                          <a:pt x="6895" y="4959"/>
                        </a:lnTo>
                        <a:lnTo>
                          <a:pt x="6894" y="4972"/>
                        </a:lnTo>
                        <a:lnTo>
                          <a:pt x="6893" y="4984"/>
                        </a:lnTo>
                        <a:lnTo>
                          <a:pt x="6891" y="4997"/>
                        </a:lnTo>
                        <a:lnTo>
                          <a:pt x="6887" y="5009"/>
                        </a:lnTo>
                        <a:lnTo>
                          <a:pt x="6884" y="5020"/>
                        </a:lnTo>
                        <a:lnTo>
                          <a:pt x="6879" y="5031"/>
                        </a:lnTo>
                        <a:lnTo>
                          <a:pt x="6875" y="5043"/>
                        </a:lnTo>
                        <a:lnTo>
                          <a:pt x="6870" y="5054"/>
                        </a:lnTo>
                        <a:lnTo>
                          <a:pt x="6863" y="5064"/>
                        </a:lnTo>
                        <a:lnTo>
                          <a:pt x="6857" y="5074"/>
                        </a:lnTo>
                        <a:lnTo>
                          <a:pt x="6850" y="5085"/>
                        </a:lnTo>
                        <a:lnTo>
                          <a:pt x="6843" y="5094"/>
                        </a:lnTo>
                        <a:lnTo>
                          <a:pt x="6834" y="5104"/>
                        </a:lnTo>
                        <a:lnTo>
                          <a:pt x="6826" y="5113"/>
                        </a:lnTo>
                        <a:lnTo>
                          <a:pt x="6817" y="5122"/>
                        </a:lnTo>
                        <a:lnTo>
                          <a:pt x="6809" y="5130"/>
                        </a:lnTo>
                        <a:lnTo>
                          <a:pt x="6799" y="5138"/>
                        </a:lnTo>
                        <a:lnTo>
                          <a:pt x="6789" y="5145"/>
                        </a:lnTo>
                        <a:lnTo>
                          <a:pt x="6777" y="5152"/>
                        </a:lnTo>
                        <a:lnTo>
                          <a:pt x="6766" y="5159"/>
                        </a:lnTo>
                        <a:lnTo>
                          <a:pt x="6755" y="5164"/>
                        </a:lnTo>
                        <a:lnTo>
                          <a:pt x="6744" y="5170"/>
                        </a:lnTo>
                        <a:lnTo>
                          <a:pt x="6732" y="5175"/>
                        </a:lnTo>
                        <a:lnTo>
                          <a:pt x="6720" y="5180"/>
                        </a:lnTo>
                        <a:lnTo>
                          <a:pt x="6708" y="5183"/>
                        </a:lnTo>
                        <a:lnTo>
                          <a:pt x="6695" y="5186"/>
                        </a:lnTo>
                        <a:lnTo>
                          <a:pt x="6682" y="5190"/>
                        </a:lnTo>
                        <a:lnTo>
                          <a:pt x="6669" y="5192"/>
                        </a:lnTo>
                        <a:lnTo>
                          <a:pt x="6655" y="5193"/>
                        </a:lnTo>
                        <a:lnTo>
                          <a:pt x="6642" y="5194"/>
                        </a:lnTo>
                        <a:lnTo>
                          <a:pt x="6629" y="5194"/>
                        </a:lnTo>
                        <a:lnTo>
                          <a:pt x="705" y="5194"/>
                        </a:lnTo>
                        <a:lnTo>
                          <a:pt x="691" y="5194"/>
                        </a:lnTo>
                        <a:lnTo>
                          <a:pt x="678" y="5193"/>
                        </a:lnTo>
                        <a:lnTo>
                          <a:pt x="664" y="5192"/>
                        </a:lnTo>
                        <a:lnTo>
                          <a:pt x="651" y="5190"/>
                        </a:lnTo>
                        <a:lnTo>
                          <a:pt x="638" y="5186"/>
                        </a:lnTo>
                        <a:lnTo>
                          <a:pt x="626" y="5183"/>
                        </a:lnTo>
                        <a:lnTo>
                          <a:pt x="613" y="5180"/>
                        </a:lnTo>
                        <a:lnTo>
                          <a:pt x="601" y="5175"/>
                        </a:lnTo>
                        <a:lnTo>
                          <a:pt x="589" y="5170"/>
                        </a:lnTo>
                        <a:lnTo>
                          <a:pt x="578" y="5164"/>
                        </a:lnTo>
                        <a:lnTo>
                          <a:pt x="567" y="5159"/>
                        </a:lnTo>
                        <a:lnTo>
                          <a:pt x="556" y="5152"/>
                        </a:lnTo>
                        <a:lnTo>
                          <a:pt x="546" y="5145"/>
                        </a:lnTo>
                        <a:lnTo>
                          <a:pt x="536" y="5138"/>
                        </a:lnTo>
                        <a:lnTo>
                          <a:pt x="526" y="5130"/>
                        </a:lnTo>
                        <a:lnTo>
                          <a:pt x="516" y="5122"/>
                        </a:lnTo>
                        <a:lnTo>
                          <a:pt x="507" y="5113"/>
                        </a:lnTo>
                        <a:lnTo>
                          <a:pt x="499" y="5104"/>
                        </a:lnTo>
                        <a:lnTo>
                          <a:pt x="491" y="5094"/>
                        </a:lnTo>
                        <a:lnTo>
                          <a:pt x="484" y="5085"/>
                        </a:lnTo>
                        <a:lnTo>
                          <a:pt x="477" y="5074"/>
                        </a:lnTo>
                        <a:lnTo>
                          <a:pt x="470" y="5064"/>
                        </a:lnTo>
                        <a:lnTo>
                          <a:pt x="464" y="5054"/>
                        </a:lnTo>
                        <a:lnTo>
                          <a:pt x="459" y="5043"/>
                        </a:lnTo>
                        <a:lnTo>
                          <a:pt x="454" y="5031"/>
                        </a:lnTo>
                        <a:lnTo>
                          <a:pt x="450" y="5020"/>
                        </a:lnTo>
                        <a:lnTo>
                          <a:pt x="446" y="5009"/>
                        </a:lnTo>
                        <a:lnTo>
                          <a:pt x="444" y="4997"/>
                        </a:lnTo>
                        <a:lnTo>
                          <a:pt x="440" y="4984"/>
                        </a:lnTo>
                        <a:lnTo>
                          <a:pt x="439" y="4972"/>
                        </a:lnTo>
                        <a:lnTo>
                          <a:pt x="438" y="4959"/>
                        </a:lnTo>
                        <a:lnTo>
                          <a:pt x="438" y="4947"/>
                        </a:lnTo>
                        <a:lnTo>
                          <a:pt x="438" y="4360"/>
                        </a:lnTo>
                        <a:lnTo>
                          <a:pt x="438" y="4347"/>
                        </a:lnTo>
                        <a:lnTo>
                          <a:pt x="439" y="4334"/>
                        </a:lnTo>
                        <a:lnTo>
                          <a:pt x="440" y="4322"/>
                        </a:lnTo>
                        <a:lnTo>
                          <a:pt x="444" y="4310"/>
                        </a:lnTo>
                        <a:lnTo>
                          <a:pt x="446" y="4298"/>
                        </a:lnTo>
                        <a:lnTo>
                          <a:pt x="450" y="4287"/>
                        </a:lnTo>
                        <a:lnTo>
                          <a:pt x="454" y="4274"/>
                        </a:lnTo>
                        <a:lnTo>
                          <a:pt x="459" y="4263"/>
                        </a:lnTo>
                        <a:lnTo>
                          <a:pt x="464" y="4252"/>
                        </a:lnTo>
                        <a:lnTo>
                          <a:pt x="470" y="4241"/>
                        </a:lnTo>
                        <a:lnTo>
                          <a:pt x="477" y="4231"/>
                        </a:lnTo>
                        <a:lnTo>
                          <a:pt x="484" y="4221"/>
                        </a:lnTo>
                        <a:lnTo>
                          <a:pt x="491" y="4211"/>
                        </a:lnTo>
                        <a:lnTo>
                          <a:pt x="499" y="4202"/>
                        </a:lnTo>
                        <a:lnTo>
                          <a:pt x="507" y="4193"/>
                        </a:lnTo>
                        <a:lnTo>
                          <a:pt x="516" y="4185"/>
                        </a:lnTo>
                        <a:lnTo>
                          <a:pt x="526" y="4177"/>
                        </a:lnTo>
                        <a:lnTo>
                          <a:pt x="536" y="4169"/>
                        </a:lnTo>
                        <a:lnTo>
                          <a:pt x="546" y="4161"/>
                        </a:lnTo>
                        <a:lnTo>
                          <a:pt x="556" y="4155"/>
                        </a:lnTo>
                        <a:lnTo>
                          <a:pt x="567" y="4148"/>
                        </a:lnTo>
                        <a:lnTo>
                          <a:pt x="578" y="4141"/>
                        </a:lnTo>
                        <a:lnTo>
                          <a:pt x="589" y="4136"/>
                        </a:lnTo>
                        <a:lnTo>
                          <a:pt x="601" y="4131"/>
                        </a:lnTo>
                        <a:lnTo>
                          <a:pt x="613" y="4127"/>
                        </a:lnTo>
                        <a:lnTo>
                          <a:pt x="626" y="4122"/>
                        </a:lnTo>
                        <a:lnTo>
                          <a:pt x="638" y="4119"/>
                        </a:lnTo>
                        <a:lnTo>
                          <a:pt x="651" y="4117"/>
                        </a:lnTo>
                        <a:lnTo>
                          <a:pt x="664" y="4115"/>
                        </a:lnTo>
                        <a:lnTo>
                          <a:pt x="678" y="4112"/>
                        </a:lnTo>
                        <a:lnTo>
                          <a:pt x="691" y="4112"/>
                        </a:lnTo>
                        <a:lnTo>
                          <a:pt x="705" y="4111"/>
                        </a:lnTo>
                        <a:close/>
                        <a:moveTo>
                          <a:pt x="3677" y="13159"/>
                        </a:moveTo>
                        <a:lnTo>
                          <a:pt x="3706" y="13159"/>
                        </a:lnTo>
                        <a:lnTo>
                          <a:pt x="3735" y="13162"/>
                        </a:lnTo>
                        <a:lnTo>
                          <a:pt x="3763" y="13165"/>
                        </a:lnTo>
                        <a:lnTo>
                          <a:pt x="3789" y="13171"/>
                        </a:lnTo>
                        <a:lnTo>
                          <a:pt x="3816" y="13176"/>
                        </a:lnTo>
                        <a:lnTo>
                          <a:pt x="3842" y="13184"/>
                        </a:lnTo>
                        <a:lnTo>
                          <a:pt x="3868" y="13193"/>
                        </a:lnTo>
                        <a:lnTo>
                          <a:pt x="3893" y="13203"/>
                        </a:lnTo>
                        <a:lnTo>
                          <a:pt x="3918" y="13214"/>
                        </a:lnTo>
                        <a:lnTo>
                          <a:pt x="3942" y="13226"/>
                        </a:lnTo>
                        <a:lnTo>
                          <a:pt x="3965" y="13239"/>
                        </a:lnTo>
                        <a:lnTo>
                          <a:pt x="3988" y="13254"/>
                        </a:lnTo>
                        <a:lnTo>
                          <a:pt x="4010" y="13269"/>
                        </a:lnTo>
                        <a:lnTo>
                          <a:pt x="4031" y="13286"/>
                        </a:lnTo>
                        <a:lnTo>
                          <a:pt x="4051" y="13304"/>
                        </a:lnTo>
                        <a:lnTo>
                          <a:pt x="4070" y="13322"/>
                        </a:lnTo>
                        <a:lnTo>
                          <a:pt x="4089" y="13341"/>
                        </a:lnTo>
                        <a:lnTo>
                          <a:pt x="4106" y="13361"/>
                        </a:lnTo>
                        <a:lnTo>
                          <a:pt x="4123" y="13382"/>
                        </a:lnTo>
                        <a:lnTo>
                          <a:pt x="4138" y="13405"/>
                        </a:lnTo>
                        <a:lnTo>
                          <a:pt x="4153" y="13427"/>
                        </a:lnTo>
                        <a:lnTo>
                          <a:pt x="4166" y="13450"/>
                        </a:lnTo>
                        <a:lnTo>
                          <a:pt x="4178" y="13474"/>
                        </a:lnTo>
                        <a:lnTo>
                          <a:pt x="4189" y="13499"/>
                        </a:lnTo>
                        <a:lnTo>
                          <a:pt x="4199" y="13524"/>
                        </a:lnTo>
                        <a:lnTo>
                          <a:pt x="4208" y="13550"/>
                        </a:lnTo>
                        <a:lnTo>
                          <a:pt x="4216" y="13577"/>
                        </a:lnTo>
                        <a:lnTo>
                          <a:pt x="4222" y="13603"/>
                        </a:lnTo>
                        <a:lnTo>
                          <a:pt x="4227" y="13630"/>
                        </a:lnTo>
                        <a:lnTo>
                          <a:pt x="4230" y="13658"/>
                        </a:lnTo>
                        <a:lnTo>
                          <a:pt x="4233" y="13686"/>
                        </a:lnTo>
                        <a:lnTo>
                          <a:pt x="4233" y="13715"/>
                        </a:lnTo>
                        <a:lnTo>
                          <a:pt x="4233" y="13743"/>
                        </a:lnTo>
                        <a:lnTo>
                          <a:pt x="4230" y="13772"/>
                        </a:lnTo>
                        <a:lnTo>
                          <a:pt x="4227" y="13800"/>
                        </a:lnTo>
                        <a:lnTo>
                          <a:pt x="4222" y="13826"/>
                        </a:lnTo>
                        <a:lnTo>
                          <a:pt x="4216" y="13854"/>
                        </a:lnTo>
                        <a:lnTo>
                          <a:pt x="4208" y="13879"/>
                        </a:lnTo>
                        <a:lnTo>
                          <a:pt x="4199" y="13905"/>
                        </a:lnTo>
                        <a:lnTo>
                          <a:pt x="4189" y="13930"/>
                        </a:lnTo>
                        <a:lnTo>
                          <a:pt x="4178" y="13955"/>
                        </a:lnTo>
                        <a:lnTo>
                          <a:pt x="4166" y="13979"/>
                        </a:lnTo>
                        <a:lnTo>
                          <a:pt x="4153" y="14003"/>
                        </a:lnTo>
                        <a:lnTo>
                          <a:pt x="4138" y="14025"/>
                        </a:lnTo>
                        <a:lnTo>
                          <a:pt x="4123" y="14047"/>
                        </a:lnTo>
                        <a:lnTo>
                          <a:pt x="4106" y="14068"/>
                        </a:lnTo>
                        <a:lnTo>
                          <a:pt x="4089" y="14088"/>
                        </a:lnTo>
                        <a:lnTo>
                          <a:pt x="4070" y="14107"/>
                        </a:lnTo>
                        <a:lnTo>
                          <a:pt x="4051" y="14126"/>
                        </a:lnTo>
                        <a:lnTo>
                          <a:pt x="4031" y="14143"/>
                        </a:lnTo>
                        <a:lnTo>
                          <a:pt x="4010" y="14160"/>
                        </a:lnTo>
                        <a:lnTo>
                          <a:pt x="3988" y="14176"/>
                        </a:lnTo>
                        <a:lnTo>
                          <a:pt x="3965" y="14190"/>
                        </a:lnTo>
                        <a:lnTo>
                          <a:pt x="3942" y="14203"/>
                        </a:lnTo>
                        <a:lnTo>
                          <a:pt x="3918" y="14216"/>
                        </a:lnTo>
                        <a:lnTo>
                          <a:pt x="3893" y="14227"/>
                        </a:lnTo>
                        <a:lnTo>
                          <a:pt x="3868" y="14237"/>
                        </a:lnTo>
                        <a:lnTo>
                          <a:pt x="3842" y="14245"/>
                        </a:lnTo>
                        <a:lnTo>
                          <a:pt x="3816" y="14253"/>
                        </a:lnTo>
                        <a:lnTo>
                          <a:pt x="3789" y="14259"/>
                        </a:lnTo>
                        <a:lnTo>
                          <a:pt x="3763" y="14264"/>
                        </a:lnTo>
                        <a:lnTo>
                          <a:pt x="3735" y="14268"/>
                        </a:lnTo>
                        <a:lnTo>
                          <a:pt x="3706" y="14270"/>
                        </a:lnTo>
                        <a:lnTo>
                          <a:pt x="3677" y="14270"/>
                        </a:lnTo>
                        <a:lnTo>
                          <a:pt x="3649" y="14270"/>
                        </a:lnTo>
                        <a:lnTo>
                          <a:pt x="3621" y="14268"/>
                        </a:lnTo>
                        <a:lnTo>
                          <a:pt x="3593" y="14264"/>
                        </a:lnTo>
                        <a:lnTo>
                          <a:pt x="3566" y="14259"/>
                        </a:lnTo>
                        <a:lnTo>
                          <a:pt x="3539" y="14253"/>
                        </a:lnTo>
                        <a:lnTo>
                          <a:pt x="3513" y="14245"/>
                        </a:lnTo>
                        <a:lnTo>
                          <a:pt x="3488" y="14237"/>
                        </a:lnTo>
                        <a:lnTo>
                          <a:pt x="3462" y="14227"/>
                        </a:lnTo>
                        <a:lnTo>
                          <a:pt x="3438" y="14216"/>
                        </a:lnTo>
                        <a:lnTo>
                          <a:pt x="3413" y="14203"/>
                        </a:lnTo>
                        <a:lnTo>
                          <a:pt x="3390" y="14190"/>
                        </a:lnTo>
                        <a:lnTo>
                          <a:pt x="3368" y="14176"/>
                        </a:lnTo>
                        <a:lnTo>
                          <a:pt x="3346" y="14160"/>
                        </a:lnTo>
                        <a:lnTo>
                          <a:pt x="3325" y="14143"/>
                        </a:lnTo>
                        <a:lnTo>
                          <a:pt x="3305" y="14126"/>
                        </a:lnTo>
                        <a:lnTo>
                          <a:pt x="3286" y="14107"/>
                        </a:lnTo>
                        <a:lnTo>
                          <a:pt x="3267" y="14088"/>
                        </a:lnTo>
                        <a:lnTo>
                          <a:pt x="3249" y="14068"/>
                        </a:lnTo>
                        <a:lnTo>
                          <a:pt x="3233" y="14047"/>
                        </a:lnTo>
                        <a:lnTo>
                          <a:pt x="3217" y="14025"/>
                        </a:lnTo>
                        <a:lnTo>
                          <a:pt x="3203" y="14003"/>
                        </a:lnTo>
                        <a:lnTo>
                          <a:pt x="3189" y="13979"/>
                        </a:lnTo>
                        <a:lnTo>
                          <a:pt x="3177" y="13955"/>
                        </a:lnTo>
                        <a:lnTo>
                          <a:pt x="3166" y="13930"/>
                        </a:lnTo>
                        <a:lnTo>
                          <a:pt x="3156" y="13905"/>
                        </a:lnTo>
                        <a:lnTo>
                          <a:pt x="3147" y="13879"/>
                        </a:lnTo>
                        <a:lnTo>
                          <a:pt x="3139" y="13854"/>
                        </a:lnTo>
                        <a:lnTo>
                          <a:pt x="3134" y="13826"/>
                        </a:lnTo>
                        <a:lnTo>
                          <a:pt x="3128" y="13800"/>
                        </a:lnTo>
                        <a:lnTo>
                          <a:pt x="3125" y="13772"/>
                        </a:lnTo>
                        <a:lnTo>
                          <a:pt x="3123" y="13743"/>
                        </a:lnTo>
                        <a:lnTo>
                          <a:pt x="3123" y="13715"/>
                        </a:lnTo>
                        <a:lnTo>
                          <a:pt x="3123" y="13686"/>
                        </a:lnTo>
                        <a:lnTo>
                          <a:pt x="3125" y="13658"/>
                        </a:lnTo>
                        <a:lnTo>
                          <a:pt x="3128" y="13630"/>
                        </a:lnTo>
                        <a:lnTo>
                          <a:pt x="3134" y="13603"/>
                        </a:lnTo>
                        <a:lnTo>
                          <a:pt x="3139" y="13577"/>
                        </a:lnTo>
                        <a:lnTo>
                          <a:pt x="3147" y="13550"/>
                        </a:lnTo>
                        <a:lnTo>
                          <a:pt x="3156" y="13524"/>
                        </a:lnTo>
                        <a:lnTo>
                          <a:pt x="3166" y="13499"/>
                        </a:lnTo>
                        <a:lnTo>
                          <a:pt x="3177" y="13474"/>
                        </a:lnTo>
                        <a:lnTo>
                          <a:pt x="3189" y="13450"/>
                        </a:lnTo>
                        <a:lnTo>
                          <a:pt x="3203" y="13427"/>
                        </a:lnTo>
                        <a:lnTo>
                          <a:pt x="3217" y="13405"/>
                        </a:lnTo>
                        <a:lnTo>
                          <a:pt x="3233" y="13382"/>
                        </a:lnTo>
                        <a:lnTo>
                          <a:pt x="3249" y="13361"/>
                        </a:lnTo>
                        <a:lnTo>
                          <a:pt x="3267" y="13341"/>
                        </a:lnTo>
                        <a:lnTo>
                          <a:pt x="3286" y="13322"/>
                        </a:lnTo>
                        <a:lnTo>
                          <a:pt x="3305" y="13304"/>
                        </a:lnTo>
                        <a:lnTo>
                          <a:pt x="3325" y="13286"/>
                        </a:lnTo>
                        <a:lnTo>
                          <a:pt x="3346" y="13269"/>
                        </a:lnTo>
                        <a:lnTo>
                          <a:pt x="3368" y="13254"/>
                        </a:lnTo>
                        <a:lnTo>
                          <a:pt x="3390" y="13239"/>
                        </a:lnTo>
                        <a:lnTo>
                          <a:pt x="3413" y="13226"/>
                        </a:lnTo>
                        <a:lnTo>
                          <a:pt x="3438" y="13214"/>
                        </a:lnTo>
                        <a:lnTo>
                          <a:pt x="3462" y="13203"/>
                        </a:lnTo>
                        <a:lnTo>
                          <a:pt x="3488" y="13193"/>
                        </a:lnTo>
                        <a:lnTo>
                          <a:pt x="3513" y="13184"/>
                        </a:lnTo>
                        <a:lnTo>
                          <a:pt x="3539" y="13176"/>
                        </a:lnTo>
                        <a:lnTo>
                          <a:pt x="3566" y="13171"/>
                        </a:lnTo>
                        <a:lnTo>
                          <a:pt x="3593" y="13165"/>
                        </a:lnTo>
                        <a:lnTo>
                          <a:pt x="3621" y="13162"/>
                        </a:lnTo>
                        <a:lnTo>
                          <a:pt x="3649" y="13159"/>
                        </a:lnTo>
                        <a:lnTo>
                          <a:pt x="3677" y="13159"/>
                        </a:lnTo>
                        <a:close/>
                        <a:moveTo>
                          <a:pt x="1748" y="14955"/>
                        </a:moveTo>
                        <a:lnTo>
                          <a:pt x="5585" y="14955"/>
                        </a:lnTo>
                        <a:lnTo>
                          <a:pt x="5600" y="14957"/>
                        </a:lnTo>
                        <a:lnTo>
                          <a:pt x="5613" y="14958"/>
                        </a:lnTo>
                        <a:lnTo>
                          <a:pt x="5626" y="14961"/>
                        </a:lnTo>
                        <a:lnTo>
                          <a:pt x="5640" y="14965"/>
                        </a:lnTo>
                        <a:lnTo>
                          <a:pt x="5652" y="14972"/>
                        </a:lnTo>
                        <a:lnTo>
                          <a:pt x="5663" y="14979"/>
                        </a:lnTo>
                        <a:lnTo>
                          <a:pt x="5674" y="14987"/>
                        </a:lnTo>
                        <a:lnTo>
                          <a:pt x="5684" y="14994"/>
                        </a:lnTo>
                        <a:lnTo>
                          <a:pt x="5693" y="15004"/>
                        </a:lnTo>
                        <a:lnTo>
                          <a:pt x="5702" y="15014"/>
                        </a:lnTo>
                        <a:lnTo>
                          <a:pt x="5709" y="15025"/>
                        </a:lnTo>
                        <a:lnTo>
                          <a:pt x="5714" y="15038"/>
                        </a:lnTo>
                        <a:lnTo>
                          <a:pt x="5720" y="15050"/>
                        </a:lnTo>
                        <a:lnTo>
                          <a:pt x="5723" y="15062"/>
                        </a:lnTo>
                        <a:lnTo>
                          <a:pt x="5725" y="15075"/>
                        </a:lnTo>
                        <a:lnTo>
                          <a:pt x="5725" y="15090"/>
                        </a:lnTo>
                        <a:lnTo>
                          <a:pt x="5725" y="15090"/>
                        </a:lnTo>
                        <a:lnTo>
                          <a:pt x="5725" y="15103"/>
                        </a:lnTo>
                        <a:lnTo>
                          <a:pt x="5723" y="15116"/>
                        </a:lnTo>
                        <a:lnTo>
                          <a:pt x="5720" y="15130"/>
                        </a:lnTo>
                        <a:lnTo>
                          <a:pt x="5714" y="15142"/>
                        </a:lnTo>
                        <a:lnTo>
                          <a:pt x="5709" y="15153"/>
                        </a:lnTo>
                        <a:lnTo>
                          <a:pt x="5702" y="15164"/>
                        </a:lnTo>
                        <a:lnTo>
                          <a:pt x="5693" y="15175"/>
                        </a:lnTo>
                        <a:lnTo>
                          <a:pt x="5684" y="15184"/>
                        </a:lnTo>
                        <a:lnTo>
                          <a:pt x="5674" y="15193"/>
                        </a:lnTo>
                        <a:lnTo>
                          <a:pt x="5663" y="15201"/>
                        </a:lnTo>
                        <a:lnTo>
                          <a:pt x="5652" y="15207"/>
                        </a:lnTo>
                        <a:lnTo>
                          <a:pt x="5640" y="15213"/>
                        </a:lnTo>
                        <a:lnTo>
                          <a:pt x="5626" y="15217"/>
                        </a:lnTo>
                        <a:lnTo>
                          <a:pt x="5613" y="15221"/>
                        </a:lnTo>
                        <a:lnTo>
                          <a:pt x="5600" y="15223"/>
                        </a:lnTo>
                        <a:lnTo>
                          <a:pt x="5585" y="15224"/>
                        </a:lnTo>
                        <a:lnTo>
                          <a:pt x="1748" y="15224"/>
                        </a:lnTo>
                        <a:lnTo>
                          <a:pt x="1733" y="15223"/>
                        </a:lnTo>
                        <a:lnTo>
                          <a:pt x="1720" y="15221"/>
                        </a:lnTo>
                        <a:lnTo>
                          <a:pt x="1707" y="15217"/>
                        </a:lnTo>
                        <a:lnTo>
                          <a:pt x="1693" y="15213"/>
                        </a:lnTo>
                        <a:lnTo>
                          <a:pt x="1681" y="15207"/>
                        </a:lnTo>
                        <a:lnTo>
                          <a:pt x="1670" y="15201"/>
                        </a:lnTo>
                        <a:lnTo>
                          <a:pt x="1659" y="15193"/>
                        </a:lnTo>
                        <a:lnTo>
                          <a:pt x="1649" y="15184"/>
                        </a:lnTo>
                        <a:lnTo>
                          <a:pt x="1640" y="15175"/>
                        </a:lnTo>
                        <a:lnTo>
                          <a:pt x="1632" y="15164"/>
                        </a:lnTo>
                        <a:lnTo>
                          <a:pt x="1625" y="15153"/>
                        </a:lnTo>
                        <a:lnTo>
                          <a:pt x="1619" y="15142"/>
                        </a:lnTo>
                        <a:lnTo>
                          <a:pt x="1615" y="15130"/>
                        </a:lnTo>
                        <a:lnTo>
                          <a:pt x="1611" y="15116"/>
                        </a:lnTo>
                        <a:lnTo>
                          <a:pt x="1609" y="15103"/>
                        </a:lnTo>
                        <a:lnTo>
                          <a:pt x="1608" y="15090"/>
                        </a:lnTo>
                        <a:lnTo>
                          <a:pt x="1608" y="15090"/>
                        </a:lnTo>
                        <a:lnTo>
                          <a:pt x="1609" y="15075"/>
                        </a:lnTo>
                        <a:lnTo>
                          <a:pt x="1611" y="15062"/>
                        </a:lnTo>
                        <a:lnTo>
                          <a:pt x="1615" y="15050"/>
                        </a:lnTo>
                        <a:lnTo>
                          <a:pt x="1619" y="15038"/>
                        </a:lnTo>
                        <a:lnTo>
                          <a:pt x="1625" y="15025"/>
                        </a:lnTo>
                        <a:lnTo>
                          <a:pt x="1632" y="15014"/>
                        </a:lnTo>
                        <a:lnTo>
                          <a:pt x="1640" y="15004"/>
                        </a:lnTo>
                        <a:lnTo>
                          <a:pt x="1649" y="14994"/>
                        </a:lnTo>
                        <a:lnTo>
                          <a:pt x="1659" y="14987"/>
                        </a:lnTo>
                        <a:lnTo>
                          <a:pt x="1670" y="14979"/>
                        </a:lnTo>
                        <a:lnTo>
                          <a:pt x="1681" y="14972"/>
                        </a:lnTo>
                        <a:lnTo>
                          <a:pt x="1693" y="14965"/>
                        </a:lnTo>
                        <a:lnTo>
                          <a:pt x="1707" y="14961"/>
                        </a:lnTo>
                        <a:lnTo>
                          <a:pt x="1720" y="14958"/>
                        </a:lnTo>
                        <a:lnTo>
                          <a:pt x="1733" y="14957"/>
                        </a:lnTo>
                        <a:lnTo>
                          <a:pt x="1748" y="14955"/>
                        </a:lnTo>
                        <a:close/>
                        <a:moveTo>
                          <a:pt x="1748" y="15438"/>
                        </a:moveTo>
                        <a:lnTo>
                          <a:pt x="5585" y="15438"/>
                        </a:lnTo>
                        <a:lnTo>
                          <a:pt x="5600" y="15439"/>
                        </a:lnTo>
                        <a:lnTo>
                          <a:pt x="5613" y="15440"/>
                        </a:lnTo>
                        <a:lnTo>
                          <a:pt x="5626" y="15444"/>
                        </a:lnTo>
                        <a:lnTo>
                          <a:pt x="5640" y="15449"/>
                        </a:lnTo>
                        <a:lnTo>
                          <a:pt x="5652" y="15455"/>
                        </a:lnTo>
                        <a:lnTo>
                          <a:pt x="5663" y="15461"/>
                        </a:lnTo>
                        <a:lnTo>
                          <a:pt x="5674" y="15469"/>
                        </a:lnTo>
                        <a:lnTo>
                          <a:pt x="5684" y="15478"/>
                        </a:lnTo>
                        <a:lnTo>
                          <a:pt x="5693" y="15487"/>
                        </a:lnTo>
                        <a:lnTo>
                          <a:pt x="5702" y="15497"/>
                        </a:lnTo>
                        <a:lnTo>
                          <a:pt x="5709" y="15508"/>
                        </a:lnTo>
                        <a:lnTo>
                          <a:pt x="5714" y="15520"/>
                        </a:lnTo>
                        <a:lnTo>
                          <a:pt x="5720" y="15532"/>
                        </a:lnTo>
                        <a:lnTo>
                          <a:pt x="5723" y="15546"/>
                        </a:lnTo>
                        <a:lnTo>
                          <a:pt x="5725" y="15559"/>
                        </a:lnTo>
                        <a:lnTo>
                          <a:pt x="5725" y="15572"/>
                        </a:lnTo>
                        <a:lnTo>
                          <a:pt x="5725" y="15572"/>
                        </a:lnTo>
                        <a:lnTo>
                          <a:pt x="5725" y="15586"/>
                        </a:lnTo>
                        <a:lnTo>
                          <a:pt x="5723" y="15599"/>
                        </a:lnTo>
                        <a:lnTo>
                          <a:pt x="5720" y="15612"/>
                        </a:lnTo>
                        <a:lnTo>
                          <a:pt x="5714" y="15624"/>
                        </a:lnTo>
                        <a:lnTo>
                          <a:pt x="5709" y="15636"/>
                        </a:lnTo>
                        <a:lnTo>
                          <a:pt x="5702" y="15647"/>
                        </a:lnTo>
                        <a:lnTo>
                          <a:pt x="5693" y="15658"/>
                        </a:lnTo>
                        <a:lnTo>
                          <a:pt x="5684" y="15667"/>
                        </a:lnTo>
                        <a:lnTo>
                          <a:pt x="5674" y="15675"/>
                        </a:lnTo>
                        <a:lnTo>
                          <a:pt x="5663" y="15683"/>
                        </a:lnTo>
                        <a:lnTo>
                          <a:pt x="5652" y="15690"/>
                        </a:lnTo>
                        <a:lnTo>
                          <a:pt x="5640" y="15695"/>
                        </a:lnTo>
                        <a:lnTo>
                          <a:pt x="5626" y="15700"/>
                        </a:lnTo>
                        <a:lnTo>
                          <a:pt x="5613" y="15703"/>
                        </a:lnTo>
                        <a:lnTo>
                          <a:pt x="5600" y="15705"/>
                        </a:lnTo>
                        <a:lnTo>
                          <a:pt x="5585" y="15707"/>
                        </a:lnTo>
                        <a:lnTo>
                          <a:pt x="1748" y="15707"/>
                        </a:lnTo>
                        <a:lnTo>
                          <a:pt x="1733" y="15705"/>
                        </a:lnTo>
                        <a:lnTo>
                          <a:pt x="1720" y="15703"/>
                        </a:lnTo>
                        <a:lnTo>
                          <a:pt x="1707" y="15700"/>
                        </a:lnTo>
                        <a:lnTo>
                          <a:pt x="1693" y="15695"/>
                        </a:lnTo>
                        <a:lnTo>
                          <a:pt x="1681" y="15690"/>
                        </a:lnTo>
                        <a:lnTo>
                          <a:pt x="1670" y="15683"/>
                        </a:lnTo>
                        <a:lnTo>
                          <a:pt x="1659" y="15675"/>
                        </a:lnTo>
                        <a:lnTo>
                          <a:pt x="1649" y="15667"/>
                        </a:lnTo>
                        <a:lnTo>
                          <a:pt x="1640" y="15658"/>
                        </a:lnTo>
                        <a:lnTo>
                          <a:pt x="1632" y="15647"/>
                        </a:lnTo>
                        <a:lnTo>
                          <a:pt x="1625" y="15636"/>
                        </a:lnTo>
                        <a:lnTo>
                          <a:pt x="1619" y="15624"/>
                        </a:lnTo>
                        <a:lnTo>
                          <a:pt x="1615" y="15612"/>
                        </a:lnTo>
                        <a:lnTo>
                          <a:pt x="1611" y="15599"/>
                        </a:lnTo>
                        <a:lnTo>
                          <a:pt x="1609" y="15586"/>
                        </a:lnTo>
                        <a:lnTo>
                          <a:pt x="1608" y="15572"/>
                        </a:lnTo>
                        <a:lnTo>
                          <a:pt x="1608" y="15572"/>
                        </a:lnTo>
                        <a:lnTo>
                          <a:pt x="1609" y="15559"/>
                        </a:lnTo>
                        <a:lnTo>
                          <a:pt x="1611" y="15546"/>
                        </a:lnTo>
                        <a:lnTo>
                          <a:pt x="1615" y="15532"/>
                        </a:lnTo>
                        <a:lnTo>
                          <a:pt x="1619" y="15520"/>
                        </a:lnTo>
                        <a:lnTo>
                          <a:pt x="1625" y="15508"/>
                        </a:lnTo>
                        <a:lnTo>
                          <a:pt x="1632" y="15497"/>
                        </a:lnTo>
                        <a:lnTo>
                          <a:pt x="1640" y="15487"/>
                        </a:lnTo>
                        <a:lnTo>
                          <a:pt x="1649" y="15478"/>
                        </a:lnTo>
                        <a:lnTo>
                          <a:pt x="1659" y="15469"/>
                        </a:lnTo>
                        <a:lnTo>
                          <a:pt x="1670" y="15461"/>
                        </a:lnTo>
                        <a:lnTo>
                          <a:pt x="1681" y="15455"/>
                        </a:lnTo>
                        <a:lnTo>
                          <a:pt x="1693" y="15449"/>
                        </a:lnTo>
                        <a:lnTo>
                          <a:pt x="1707" y="15444"/>
                        </a:lnTo>
                        <a:lnTo>
                          <a:pt x="1720" y="15440"/>
                        </a:lnTo>
                        <a:lnTo>
                          <a:pt x="1733" y="15439"/>
                        </a:lnTo>
                        <a:lnTo>
                          <a:pt x="1748" y="15438"/>
                        </a:lnTo>
                        <a:close/>
                        <a:moveTo>
                          <a:pt x="1748" y="15921"/>
                        </a:moveTo>
                        <a:lnTo>
                          <a:pt x="5585" y="15921"/>
                        </a:lnTo>
                        <a:lnTo>
                          <a:pt x="5600" y="15922"/>
                        </a:lnTo>
                        <a:lnTo>
                          <a:pt x="5613" y="15924"/>
                        </a:lnTo>
                        <a:lnTo>
                          <a:pt x="5626" y="15927"/>
                        </a:lnTo>
                        <a:lnTo>
                          <a:pt x="5640" y="15932"/>
                        </a:lnTo>
                        <a:lnTo>
                          <a:pt x="5652" y="15937"/>
                        </a:lnTo>
                        <a:lnTo>
                          <a:pt x="5663" y="15944"/>
                        </a:lnTo>
                        <a:lnTo>
                          <a:pt x="5674" y="15952"/>
                        </a:lnTo>
                        <a:lnTo>
                          <a:pt x="5684" y="15961"/>
                        </a:lnTo>
                        <a:lnTo>
                          <a:pt x="5693" y="15969"/>
                        </a:lnTo>
                        <a:lnTo>
                          <a:pt x="5702" y="15981"/>
                        </a:lnTo>
                        <a:lnTo>
                          <a:pt x="5709" y="15992"/>
                        </a:lnTo>
                        <a:lnTo>
                          <a:pt x="5714" y="16003"/>
                        </a:lnTo>
                        <a:lnTo>
                          <a:pt x="5720" y="16015"/>
                        </a:lnTo>
                        <a:lnTo>
                          <a:pt x="5723" y="16028"/>
                        </a:lnTo>
                        <a:lnTo>
                          <a:pt x="5725" y="16042"/>
                        </a:lnTo>
                        <a:lnTo>
                          <a:pt x="5725" y="16055"/>
                        </a:lnTo>
                        <a:lnTo>
                          <a:pt x="5725" y="16055"/>
                        </a:lnTo>
                        <a:lnTo>
                          <a:pt x="5725" y="16068"/>
                        </a:lnTo>
                        <a:lnTo>
                          <a:pt x="5723" y="16082"/>
                        </a:lnTo>
                        <a:lnTo>
                          <a:pt x="5720" y="16095"/>
                        </a:lnTo>
                        <a:lnTo>
                          <a:pt x="5714" y="16107"/>
                        </a:lnTo>
                        <a:lnTo>
                          <a:pt x="5709" y="16119"/>
                        </a:lnTo>
                        <a:lnTo>
                          <a:pt x="5702" y="16129"/>
                        </a:lnTo>
                        <a:lnTo>
                          <a:pt x="5693" y="16140"/>
                        </a:lnTo>
                        <a:lnTo>
                          <a:pt x="5684" y="16149"/>
                        </a:lnTo>
                        <a:lnTo>
                          <a:pt x="5674" y="16158"/>
                        </a:lnTo>
                        <a:lnTo>
                          <a:pt x="5663" y="16166"/>
                        </a:lnTo>
                        <a:lnTo>
                          <a:pt x="5652" y="16172"/>
                        </a:lnTo>
                        <a:lnTo>
                          <a:pt x="5640" y="16178"/>
                        </a:lnTo>
                        <a:lnTo>
                          <a:pt x="5626" y="16182"/>
                        </a:lnTo>
                        <a:lnTo>
                          <a:pt x="5613" y="16186"/>
                        </a:lnTo>
                        <a:lnTo>
                          <a:pt x="5600" y="16188"/>
                        </a:lnTo>
                        <a:lnTo>
                          <a:pt x="5585" y="16189"/>
                        </a:lnTo>
                        <a:lnTo>
                          <a:pt x="1748" y="16189"/>
                        </a:lnTo>
                        <a:lnTo>
                          <a:pt x="1733" y="16188"/>
                        </a:lnTo>
                        <a:lnTo>
                          <a:pt x="1720" y="16186"/>
                        </a:lnTo>
                        <a:lnTo>
                          <a:pt x="1707" y="16182"/>
                        </a:lnTo>
                        <a:lnTo>
                          <a:pt x="1693" y="16178"/>
                        </a:lnTo>
                        <a:lnTo>
                          <a:pt x="1681" y="16172"/>
                        </a:lnTo>
                        <a:lnTo>
                          <a:pt x="1670" y="16166"/>
                        </a:lnTo>
                        <a:lnTo>
                          <a:pt x="1659" y="16158"/>
                        </a:lnTo>
                        <a:lnTo>
                          <a:pt x="1649" y="16149"/>
                        </a:lnTo>
                        <a:lnTo>
                          <a:pt x="1640" y="16140"/>
                        </a:lnTo>
                        <a:lnTo>
                          <a:pt x="1632" y="16129"/>
                        </a:lnTo>
                        <a:lnTo>
                          <a:pt x="1625" y="16119"/>
                        </a:lnTo>
                        <a:lnTo>
                          <a:pt x="1619" y="16107"/>
                        </a:lnTo>
                        <a:lnTo>
                          <a:pt x="1615" y="16095"/>
                        </a:lnTo>
                        <a:lnTo>
                          <a:pt x="1611" y="16082"/>
                        </a:lnTo>
                        <a:lnTo>
                          <a:pt x="1609" y="16068"/>
                        </a:lnTo>
                        <a:lnTo>
                          <a:pt x="1608" y="16055"/>
                        </a:lnTo>
                        <a:lnTo>
                          <a:pt x="1608" y="16055"/>
                        </a:lnTo>
                        <a:lnTo>
                          <a:pt x="1609" y="16042"/>
                        </a:lnTo>
                        <a:lnTo>
                          <a:pt x="1611" y="16028"/>
                        </a:lnTo>
                        <a:lnTo>
                          <a:pt x="1615" y="16015"/>
                        </a:lnTo>
                        <a:lnTo>
                          <a:pt x="1619" y="16003"/>
                        </a:lnTo>
                        <a:lnTo>
                          <a:pt x="1625" y="15992"/>
                        </a:lnTo>
                        <a:lnTo>
                          <a:pt x="1632" y="15981"/>
                        </a:lnTo>
                        <a:lnTo>
                          <a:pt x="1640" y="15969"/>
                        </a:lnTo>
                        <a:lnTo>
                          <a:pt x="1649" y="15961"/>
                        </a:lnTo>
                        <a:lnTo>
                          <a:pt x="1659" y="15952"/>
                        </a:lnTo>
                        <a:lnTo>
                          <a:pt x="1670" y="15944"/>
                        </a:lnTo>
                        <a:lnTo>
                          <a:pt x="1681" y="15937"/>
                        </a:lnTo>
                        <a:lnTo>
                          <a:pt x="1693" y="15932"/>
                        </a:lnTo>
                        <a:lnTo>
                          <a:pt x="1707" y="15927"/>
                        </a:lnTo>
                        <a:lnTo>
                          <a:pt x="1720" y="15924"/>
                        </a:lnTo>
                        <a:lnTo>
                          <a:pt x="1733" y="15922"/>
                        </a:lnTo>
                        <a:lnTo>
                          <a:pt x="1748" y="15921"/>
                        </a:lnTo>
                        <a:close/>
                        <a:moveTo>
                          <a:pt x="705" y="2929"/>
                        </a:moveTo>
                        <a:lnTo>
                          <a:pt x="6629" y="2929"/>
                        </a:lnTo>
                        <a:lnTo>
                          <a:pt x="6642" y="2930"/>
                        </a:lnTo>
                        <a:lnTo>
                          <a:pt x="6655" y="2931"/>
                        </a:lnTo>
                        <a:lnTo>
                          <a:pt x="6669" y="2932"/>
                        </a:lnTo>
                        <a:lnTo>
                          <a:pt x="6682" y="2934"/>
                        </a:lnTo>
                        <a:lnTo>
                          <a:pt x="6695" y="2938"/>
                        </a:lnTo>
                        <a:lnTo>
                          <a:pt x="6708" y="2941"/>
                        </a:lnTo>
                        <a:lnTo>
                          <a:pt x="6720" y="2944"/>
                        </a:lnTo>
                        <a:lnTo>
                          <a:pt x="6732" y="2949"/>
                        </a:lnTo>
                        <a:lnTo>
                          <a:pt x="6744" y="2954"/>
                        </a:lnTo>
                        <a:lnTo>
                          <a:pt x="6755" y="2960"/>
                        </a:lnTo>
                        <a:lnTo>
                          <a:pt x="6766" y="2965"/>
                        </a:lnTo>
                        <a:lnTo>
                          <a:pt x="6777" y="2972"/>
                        </a:lnTo>
                        <a:lnTo>
                          <a:pt x="6789" y="2979"/>
                        </a:lnTo>
                        <a:lnTo>
                          <a:pt x="6799" y="2986"/>
                        </a:lnTo>
                        <a:lnTo>
                          <a:pt x="6809" y="2994"/>
                        </a:lnTo>
                        <a:lnTo>
                          <a:pt x="6817" y="3002"/>
                        </a:lnTo>
                        <a:lnTo>
                          <a:pt x="6826" y="3011"/>
                        </a:lnTo>
                        <a:lnTo>
                          <a:pt x="6834" y="3020"/>
                        </a:lnTo>
                        <a:lnTo>
                          <a:pt x="6843" y="3029"/>
                        </a:lnTo>
                        <a:lnTo>
                          <a:pt x="6850" y="3039"/>
                        </a:lnTo>
                        <a:lnTo>
                          <a:pt x="6857" y="3049"/>
                        </a:lnTo>
                        <a:lnTo>
                          <a:pt x="6863" y="3060"/>
                        </a:lnTo>
                        <a:lnTo>
                          <a:pt x="6870" y="3070"/>
                        </a:lnTo>
                        <a:lnTo>
                          <a:pt x="6875" y="3081"/>
                        </a:lnTo>
                        <a:lnTo>
                          <a:pt x="6879" y="3092"/>
                        </a:lnTo>
                        <a:lnTo>
                          <a:pt x="6884" y="3104"/>
                        </a:lnTo>
                        <a:lnTo>
                          <a:pt x="6887" y="3115"/>
                        </a:lnTo>
                        <a:lnTo>
                          <a:pt x="6891" y="3127"/>
                        </a:lnTo>
                        <a:lnTo>
                          <a:pt x="6893" y="3140"/>
                        </a:lnTo>
                        <a:lnTo>
                          <a:pt x="6894" y="3152"/>
                        </a:lnTo>
                        <a:lnTo>
                          <a:pt x="6895" y="3164"/>
                        </a:lnTo>
                        <a:lnTo>
                          <a:pt x="6896" y="3177"/>
                        </a:lnTo>
                        <a:lnTo>
                          <a:pt x="6896" y="3764"/>
                        </a:lnTo>
                        <a:lnTo>
                          <a:pt x="6895" y="3776"/>
                        </a:lnTo>
                        <a:lnTo>
                          <a:pt x="6894" y="3790"/>
                        </a:lnTo>
                        <a:lnTo>
                          <a:pt x="6893" y="3802"/>
                        </a:lnTo>
                        <a:lnTo>
                          <a:pt x="6891" y="3814"/>
                        </a:lnTo>
                        <a:lnTo>
                          <a:pt x="6887" y="3826"/>
                        </a:lnTo>
                        <a:lnTo>
                          <a:pt x="6884" y="3837"/>
                        </a:lnTo>
                        <a:lnTo>
                          <a:pt x="6879" y="3850"/>
                        </a:lnTo>
                        <a:lnTo>
                          <a:pt x="6875" y="3861"/>
                        </a:lnTo>
                        <a:lnTo>
                          <a:pt x="6870" y="3872"/>
                        </a:lnTo>
                        <a:lnTo>
                          <a:pt x="6863" y="3882"/>
                        </a:lnTo>
                        <a:lnTo>
                          <a:pt x="6857" y="3893"/>
                        </a:lnTo>
                        <a:lnTo>
                          <a:pt x="6850" y="3903"/>
                        </a:lnTo>
                        <a:lnTo>
                          <a:pt x="6843" y="3912"/>
                        </a:lnTo>
                        <a:lnTo>
                          <a:pt x="6834" y="3922"/>
                        </a:lnTo>
                        <a:lnTo>
                          <a:pt x="6826" y="3931"/>
                        </a:lnTo>
                        <a:lnTo>
                          <a:pt x="6817" y="3939"/>
                        </a:lnTo>
                        <a:lnTo>
                          <a:pt x="6809" y="3947"/>
                        </a:lnTo>
                        <a:lnTo>
                          <a:pt x="6799" y="3955"/>
                        </a:lnTo>
                        <a:lnTo>
                          <a:pt x="6789" y="3963"/>
                        </a:lnTo>
                        <a:lnTo>
                          <a:pt x="6777" y="3969"/>
                        </a:lnTo>
                        <a:lnTo>
                          <a:pt x="6766" y="3976"/>
                        </a:lnTo>
                        <a:lnTo>
                          <a:pt x="6755" y="3982"/>
                        </a:lnTo>
                        <a:lnTo>
                          <a:pt x="6744" y="3987"/>
                        </a:lnTo>
                        <a:lnTo>
                          <a:pt x="6732" y="3993"/>
                        </a:lnTo>
                        <a:lnTo>
                          <a:pt x="6720" y="3997"/>
                        </a:lnTo>
                        <a:lnTo>
                          <a:pt x="6708" y="4000"/>
                        </a:lnTo>
                        <a:lnTo>
                          <a:pt x="6695" y="4004"/>
                        </a:lnTo>
                        <a:lnTo>
                          <a:pt x="6682" y="4007"/>
                        </a:lnTo>
                        <a:lnTo>
                          <a:pt x="6669" y="4009"/>
                        </a:lnTo>
                        <a:lnTo>
                          <a:pt x="6655" y="4010"/>
                        </a:lnTo>
                        <a:lnTo>
                          <a:pt x="6642" y="4012"/>
                        </a:lnTo>
                        <a:lnTo>
                          <a:pt x="6629" y="4012"/>
                        </a:lnTo>
                        <a:lnTo>
                          <a:pt x="705" y="4012"/>
                        </a:lnTo>
                        <a:lnTo>
                          <a:pt x="691" y="4012"/>
                        </a:lnTo>
                        <a:lnTo>
                          <a:pt x="678" y="4010"/>
                        </a:lnTo>
                        <a:lnTo>
                          <a:pt x="664" y="4009"/>
                        </a:lnTo>
                        <a:lnTo>
                          <a:pt x="651" y="4007"/>
                        </a:lnTo>
                        <a:lnTo>
                          <a:pt x="638" y="4004"/>
                        </a:lnTo>
                        <a:lnTo>
                          <a:pt x="626" y="4000"/>
                        </a:lnTo>
                        <a:lnTo>
                          <a:pt x="613" y="3997"/>
                        </a:lnTo>
                        <a:lnTo>
                          <a:pt x="601" y="3993"/>
                        </a:lnTo>
                        <a:lnTo>
                          <a:pt x="589" y="3987"/>
                        </a:lnTo>
                        <a:lnTo>
                          <a:pt x="578" y="3982"/>
                        </a:lnTo>
                        <a:lnTo>
                          <a:pt x="567" y="3976"/>
                        </a:lnTo>
                        <a:lnTo>
                          <a:pt x="556" y="3969"/>
                        </a:lnTo>
                        <a:lnTo>
                          <a:pt x="546" y="3963"/>
                        </a:lnTo>
                        <a:lnTo>
                          <a:pt x="536" y="3955"/>
                        </a:lnTo>
                        <a:lnTo>
                          <a:pt x="526" y="3947"/>
                        </a:lnTo>
                        <a:lnTo>
                          <a:pt x="516" y="3939"/>
                        </a:lnTo>
                        <a:lnTo>
                          <a:pt x="507" y="3931"/>
                        </a:lnTo>
                        <a:lnTo>
                          <a:pt x="499" y="3922"/>
                        </a:lnTo>
                        <a:lnTo>
                          <a:pt x="491" y="3912"/>
                        </a:lnTo>
                        <a:lnTo>
                          <a:pt x="484" y="3903"/>
                        </a:lnTo>
                        <a:lnTo>
                          <a:pt x="477" y="3893"/>
                        </a:lnTo>
                        <a:lnTo>
                          <a:pt x="470" y="3882"/>
                        </a:lnTo>
                        <a:lnTo>
                          <a:pt x="464" y="3872"/>
                        </a:lnTo>
                        <a:lnTo>
                          <a:pt x="459" y="3861"/>
                        </a:lnTo>
                        <a:lnTo>
                          <a:pt x="454" y="3850"/>
                        </a:lnTo>
                        <a:lnTo>
                          <a:pt x="450" y="3837"/>
                        </a:lnTo>
                        <a:lnTo>
                          <a:pt x="446" y="3826"/>
                        </a:lnTo>
                        <a:lnTo>
                          <a:pt x="444" y="3814"/>
                        </a:lnTo>
                        <a:lnTo>
                          <a:pt x="440" y="3802"/>
                        </a:lnTo>
                        <a:lnTo>
                          <a:pt x="439" y="3790"/>
                        </a:lnTo>
                        <a:lnTo>
                          <a:pt x="438" y="3776"/>
                        </a:lnTo>
                        <a:lnTo>
                          <a:pt x="438" y="3764"/>
                        </a:lnTo>
                        <a:lnTo>
                          <a:pt x="438" y="3177"/>
                        </a:lnTo>
                        <a:lnTo>
                          <a:pt x="438" y="3164"/>
                        </a:lnTo>
                        <a:lnTo>
                          <a:pt x="439" y="3152"/>
                        </a:lnTo>
                        <a:lnTo>
                          <a:pt x="440" y="3140"/>
                        </a:lnTo>
                        <a:lnTo>
                          <a:pt x="444" y="3127"/>
                        </a:lnTo>
                        <a:lnTo>
                          <a:pt x="446" y="3115"/>
                        </a:lnTo>
                        <a:lnTo>
                          <a:pt x="450" y="3104"/>
                        </a:lnTo>
                        <a:lnTo>
                          <a:pt x="454" y="3092"/>
                        </a:lnTo>
                        <a:lnTo>
                          <a:pt x="459" y="3081"/>
                        </a:lnTo>
                        <a:lnTo>
                          <a:pt x="464" y="3070"/>
                        </a:lnTo>
                        <a:lnTo>
                          <a:pt x="470" y="3060"/>
                        </a:lnTo>
                        <a:lnTo>
                          <a:pt x="477" y="3049"/>
                        </a:lnTo>
                        <a:lnTo>
                          <a:pt x="484" y="3039"/>
                        </a:lnTo>
                        <a:lnTo>
                          <a:pt x="491" y="3029"/>
                        </a:lnTo>
                        <a:lnTo>
                          <a:pt x="499" y="3020"/>
                        </a:lnTo>
                        <a:lnTo>
                          <a:pt x="507" y="3011"/>
                        </a:lnTo>
                        <a:lnTo>
                          <a:pt x="516" y="3002"/>
                        </a:lnTo>
                        <a:lnTo>
                          <a:pt x="526" y="2994"/>
                        </a:lnTo>
                        <a:lnTo>
                          <a:pt x="536" y="2986"/>
                        </a:lnTo>
                        <a:lnTo>
                          <a:pt x="546" y="2979"/>
                        </a:lnTo>
                        <a:lnTo>
                          <a:pt x="556" y="2972"/>
                        </a:lnTo>
                        <a:lnTo>
                          <a:pt x="567" y="2965"/>
                        </a:lnTo>
                        <a:lnTo>
                          <a:pt x="578" y="2960"/>
                        </a:lnTo>
                        <a:lnTo>
                          <a:pt x="589" y="2954"/>
                        </a:lnTo>
                        <a:lnTo>
                          <a:pt x="601" y="2949"/>
                        </a:lnTo>
                        <a:lnTo>
                          <a:pt x="613" y="2944"/>
                        </a:lnTo>
                        <a:lnTo>
                          <a:pt x="626" y="2941"/>
                        </a:lnTo>
                        <a:lnTo>
                          <a:pt x="638" y="2938"/>
                        </a:lnTo>
                        <a:lnTo>
                          <a:pt x="651" y="2934"/>
                        </a:lnTo>
                        <a:lnTo>
                          <a:pt x="664" y="2932"/>
                        </a:lnTo>
                        <a:lnTo>
                          <a:pt x="678" y="2931"/>
                        </a:lnTo>
                        <a:lnTo>
                          <a:pt x="691" y="2930"/>
                        </a:lnTo>
                        <a:lnTo>
                          <a:pt x="705" y="2929"/>
                        </a:lnTo>
                        <a:close/>
                        <a:moveTo>
                          <a:pt x="705" y="1747"/>
                        </a:moveTo>
                        <a:lnTo>
                          <a:pt x="6629" y="1747"/>
                        </a:lnTo>
                        <a:lnTo>
                          <a:pt x="6642" y="1747"/>
                        </a:lnTo>
                        <a:lnTo>
                          <a:pt x="6655" y="1748"/>
                        </a:lnTo>
                        <a:lnTo>
                          <a:pt x="6669" y="1749"/>
                        </a:lnTo>
                        <a:lnTo>
                          <a:pt x="6682" y="1752"/>
                        </a:lnTo>
                        <a:lnTo>
                          <a:pt x="6695" y="1755"/>
                        </a:lnTo>
                        <a:lnTo>
                          <a:pt x="6708" y="1758"/>
                        </a:lnTo>
                        <a:lnTo>
                          <a:pt x="6720" y="1762"/>
                        </a:lnTo>
                        <a:lnTo>
                          <a:pt x="6732" y="1766"/>
                        </a:lnTo>
                        <a:lnTo>
                          <a:pt x="6744" y="1772"/>
                        </a:lnTo>
                        <a:lnTo>
                          <a:pt x="6755" y="1777"/>
                        </a:lnTo>
                        <a:lnTo>
                          <a:pt x="6766" y="1783"/>
                        </a:lnTo>
                        <a:lnTo>
                          <a:pt x="6777" y="1789"/>
                        </a:lnTo>
                        <a:lnTo>
                          <a:pt x="6789" y="1796"/>
                        </a:lnTo>
                        <a:lnTo>
                          <a:pt x="6799" y="1804"/>
                        </a:lnTo>
                        <a:lnTo>
                          <a:pt x="6809" y="1812"/>
                        </a:lnTo>
                        <a:lnTo>
                          <a:pt x="6817" y="1819"/>
                        </a:lnTo>
                        <a:lnTo>
                          <a:pt x="6826" y="1828"/>
                        </a:lnTo>
                        <a:lnTo>
                          <a:pt x="6834" y="1837"/>
                        </a:lnTo>
                        <a:lnTo>
                          <a:pt x="6843" y="1846"/>
                        </a:lnTo>
                        <a:lnTo>
                          <a:pt x="6850" y="1856"/>
                        </a:lnTo>
                        <a:lnTo>
                          <a:pt x="6857" y="1866"/>
                        </a:lnTo>
                        <a:lnTo>
                          <a:pt x="6863" y="1877"/>
                        </a:lnTo>
                        <a:lnTo>
                          <a:pt x="6870" y="1887"/>
                        </a:lnTo>
                        <a:lnTo>
                          <a:pt x="6875" y="1898"/>
                        </a:lnTo>
                        <a:lnTo>
                          <a:pt x="6879" y="1909"/>
                        </a:lnTo>
                        <a:lnTo>
                          <a:pt x="6884" y="1921"/>
                        </a:lnTo>
                        <a:lnTo>
                          <a:pt x="6887" y="1933"/>
                        </a:lnTo>
                        <a:lnTo>
                          <a:pt x="6891" y="1945"/>
                        </a:lnTo>
                        <a:lnTo>
                          <a:pt x="6893" y="1957"/>
                        </a:lnTo>
                        <a:lnTo>
                          <a:pt x="6894" y="1969"/>
                        </a:lnTo>
                        <a:lnTo>
                          <a:pt x="6895" y="1981"/>
                        </a:lnTo>
                        <a:lnTo>
                          <a:pt x="6896" y="1995"/>
                        </a:lnTo>
                        <a:lnTo>
                          <a:pt x="6896" y="2582"/>
                        </a:lnTo>
                        <a:lnTo>
                          <a:pt x="6895" y="2594"/>
                        </a:lnTo>
                        <a:lnTo>
                          <a:pt x="6894" y="2607"/>
                        </a:lnTo>
                        <a:lnTo>
                          <a:pt x="6893" y="2619"/>
                        </a:lnTo>
                        <a:lnTo>
                          <a:pt x="6891" y="2631"/>
                        </a:lnTo>
                        <a:lnTo>
                          <a:pt x="6887" y="2644"/>
                        </a:lnTo>
                        <a:lnTo>
                          <a:pt x="6884" y="2655"/>
                        </a:lnTo>
                        <a:lnTo>
                          <a:pt x="6879" y="2667"/>
                        </a:lnTo>
                        <a:lnTo>
                          <a:pt x="6875" y="2678"/>
                        </a:lnTo>
                        <a:lnTo>
                          <a:pt x="6870" y="2689"/>
                        </a:lnTo>
                        <a:lnTo>
                          <a:pt x="6863" y="2699"/>
                        </a:lnTo>
                        <a:lnTo>
                          <a:pt x="6857" y="2710"/>
                        </a:lnTo>
                        <a:lnTo>
                          <a:pt x="6850" y="2720"/>
                        </a:lnTo>
                        <a:lnTo>
                          <a:pt x="6843" y="2730"/>
                        </a:lnTo>
                        <a:lnTo>
                          <a:pt x="6834" y="2739"/>
                        </a:lnTo>
                        <a:lnTo>
                          <a:pt x="6826" y="2748"/>
                        </a:lnTo>
                        <a:lnTo>
                          <a:pt x="6817" y="2757"/>
                        </a:lnTo>
                        <a:lnTo>
                          <a:pt x="6809" y="2765"/>
                        </a:lnTo>
                        <a:lnTo>
                          <a:pt x="6799" y="2772"/>
                        </a:lnTo>
                        <a:lnTo>
                          <a:pt x="6789" y="2780"/>
                        </a:lnTo>
                        <a:lnTo>
                          <a:pt x="6777" y="2787"/>
                        </a:lnTo>
                        <a:lnTo>
                          <a:pt x="6766" y="2793"/>
                        </a:lnTo>
                        <a:lnTo>
                          <a:pt x="6755" y="2799"/>
                        </a:lnTo>
                        <a:lnTo>
                          <a:pt x="6744" y="2805"/>
                        </a:lnTo>
                        <a:lnTo>
                          <a:pt x="6732" y="2810"/>
                        </a:lnTo>
                        <a:lnTo>
                          <a:pt x="6720" y="2814"/>
                        </a:lnTo>
                        <a:lnTo>
                          <a:pt x="6708" y="2818"/>
                        </a:lnTo>
                        <a:lnTo>
                          <a:pt x="6695" y="2821"/>
                        </a:lnTo>
                        <a:lnTo>
                          <a:pt x="6682" y="2824"/>
                        </a:lnTo>
                        <a:lnTo>
                          <a:pt x="6669" y="2827"/>
                        </a:lnTo>
                        <a:lnTo>
                          <a:pt x="6655" y="2828"/>
                        </a:lnTo>
                        <a:lnTo>
                          <a:pt x="6642" y="2829"/>
                        </a:lnTo>
                        <a:lnTo>
                          <a:pt x="6629" y="2829"/>
                        </a:lnTo>
                        <a:lnTo>
                          <a:pt x="705" y="2829"/>
                        </a:lnTo>
                        <a:lnTo>
                          <a:pt x="691" y="2829"/>
                        </a:lnTo>
                        <a:lnTo>
                          <a:pt x="678" y="2828"/>
                        </a:lnTo>
                        <a:lnTo>
                          <a:pt x="664" y="2827"/>
                        </a:lnTo>
                        <a:lnTo>
                          <a:pt x="651" y="2824"/>
                        </a:lnTo>
                        <a:lnTo>
                          <a:pt x="638" y="2821"/>
                        </a:lnTo>
                        <a:lnTo>
                          <a:pt x="626" y="2818"/>
                        </a:lnTo>
                        <a:lnTo>
                          <a:pt x="613" y="2814"/>
                        </a:lnTo>
                        <a:lnTo>
                          <a:pt x="601" y="2810"/>
                        </a:lnTo>
                        <a:lnTo>
                          <a:pt x="589" y="2805"/>
                        </a:lnTo>
                        <a:lnTo>
                          <a:pt x="578" y="2799"/>
                        </a:lnTo>
                        <a:lnTo>
                          <a:pt x="567" y="2793"/>
                        </a:lnTo>
                        <a:lnTo>
                          <a:pt x="556" y="2787"/>
                        </a:lnTo>
                        <a:lnTo>
                          <a:pt x="546" y="2780"/>
                        </a:lnTo>
                        <a:lnTo>
                          <a:pt x="536" y="2772"/>
                        </a:lnTo>
                        <a:lnTo>
                          <a:pt x="526" y="2765"/>
                        </a:lnTo>
                        <a:lnTo>
                          <a:pt x="516" y="2757"/>
                        </a:lnTo>
                        <a:lnTo>
                          <a:pt x="507" y="2748"/>
                        </a:lnTo>
                        <a:lnTo>
                          <a:pt x="499" y="2739"/>
                        </a:lnTo>
                        <a:lnTo>
                          <a:pt x="491" y="2730"/>
                        </a:lnTo>
                        <a:lnTo>
                          <a:pt x="484" y="2720"/>
                        </a:lnTo>
                        <a:lnTo>
                          <a:pt x="477" y="2710"/>
                        </a:lnTo>
                        <a:lnTo>
                          <a:pt x="470" y="2699"/>
                        </a:lnTo>
                        <a:lnTo>
                          <a:pt x="464" y="2689"/>
                        </a:lnTo>
                        <a:lnTo>
                          <a:pt x="459" y="2678"/>
                        </a:lnTo>
                        <a:lnTo>
                          <a:pt x="454" y="2667"/>
                        </a:lnTo>
                        <a:lnTo>
                          <a:pt x="450" y="2655"/>
                        </a:lnTo>
                        <a:lnTo>
                          <a:pt x="446" y="2644"/>
                        </a:lnTo>
                        <a:lnTo>
                          <a:pt x="444" y="2631"/>
                        </a:lnTo>
                        <a:lnTo>
                          <a:pt x="440" y="2619"/>
                        </a:lnTo>
                        <a:lnTo>
                          <a:pt x="439" y="2607"/>
                        </a:lnTo>
                        <a:lnTo>
                          <a:pt x="438" y="2594"/>
                        </a:lnTo>
                        <a:lnTo>
                          <a:pt x="438" y="2582"/>
                        </a:lnTo>
                        <a:lnTo>
                          <a:pt x="438" y="1995"/>
                        </a:lnTo>
                        <a:lnTo>
                          <a:pt x="438" y="1981"/>
                        </a:lnTo>
                        <a:lnTo>
                          <a:pt x="439" y="1969"/>
                        </a:lnTo>
                        <a:lnTo>
                          <a:pt x="440" y="1957"/>
                        </a:lnTo>
                        <a:lnTo>
                          <a:pt x="444" y="1945"/>
                        </a:lnTo>
                        <a:lnTo>
                          <a:pt x="446" y="1933"/>
                        </a:lnTo>
                        <a:lnTo>
                          <a:pt x="450" y="1921"/>
                        </a:lnTo>
                        <a:lnTo>
                          <a:pt x="454" y="1909"/>
                        </a:lnTo>
                        <a:lnTo>
                          <a:pt x="459" y="1898"/>
                        </a:lnTo>
                        <a:lnTo>
                          <a:pt x="464" y="1887"/>
                        </a:lnTo>
                        <a:lnTo>
                          <a:pt x="470" y="1877"/>
                        </a:lnTo>
                        <a:lnTo>
                          <a:pt x="477" y="1866"/>
                        </a:lnTo>
                        <a:lnTo>
                          <a:pt x="484" y="1856"/>
                        </a:lnTo>
                        <a:lnTo>
                          <a:pt x="491" y="1846"/>
                        </a:lnTo>
                        <a:lnTo>
                          <a:pt x="499" y="1837"/>
                        </a:lnTo>
                        <a:lnTo>
                          <a:pt x="507" y="1828"/>
                        </a:lnTo>
                        <a:lnTo>
                          <a:pt x="516" y="1819"/>
                        </a:lnTo>
                        <a:lnTo>
                          <a:pt x="526" y="1812"/>
                        </a:lnTo>
                        <a:lnTo>
                          <a:pt x="536" y="1804"/>
                        </a:lnTo>
                        <a:lnTo>
                          <a:pt x="546" y="1796"/>
                        </a:lnTo>
                        <a:lnTo>
                          <a:pt x="556" y="1789"/>
                        </a:lnTo>
                        <a:lnTo>
                          <a:pt x="567" y="1783"/>
                        </a:lnTo>
                        <a:lnTo>
                          <a:pt x="578" y="1777"/>
                        </a:lnTo>
                        <a:lnTo>
                          <a:pt x="589" y="1772"/>
                        </a:lnTo>
                        <a:lnTo>
                          <a:pt x="601" y="1766"/>
                        </a:lnTo>
                        <a:lnTo>
                          <a:pt x="613" y="1762"/>
                        </a:lnTo>
                        <a:lnTo>
                          <a:pt x="626" y="1758"/>
                        </a:lnTo>
                        <a:lnTo>
                          <a:pt x="638" y="1755"/>
                        </a:lnTo>
                        <a:lnTo>
                          <a:pt x="651" y="1752"/>
                        </a:lnTo>
                        <a:lnTo>
                          <a:pt x="664" y="1749"/>
                        </a:lnTo>
                        <a:lnTo>
                          <a:pt x="678" y="1748"/>
                        </a:lnTo>
                        <a:lnTo>
                          <a:pt x="691" y="1747"/>
                        </a:lnTo>
                        <a:lnTo>
                          <a:pt x="705" y="1747"/>
                        </a:lnTo>
                        <a:close/>
                        <a:moveTo>
                          <a:pt x="705" y="565"/>
                        </a:moveTo>
                        <a:lnTo>
                          <a:pt x="6629" y="565"/>
                        </a:lnTo>
                        <a:lnTo>
                          <a:pt x="6642" y="565"/>
                        </a:lnTo>
                        <a:lnTo>
                          <a:pt x="6655" y="566"/>
                        </a:lnTo>
                        <a:lnTo>
                          <a:pt x="6669" y="567"/>
                        </a:lnTo>
                        <a:lnTo>
                          <a:pt x="6682" y="569"/>
                        </a:lnTo>
                        <a:lnTo>
                          <a:pt x="6695" y="572"/>
                        </a:lnTo>
                        <a:lnTo>
                          <a:pt x="6708" y="576"/>
                        </a:lnTo>
                        <a:lnTo>
                          <a:pt x="6720" y="579"/>
                        </a:lnTo>
                        <a:lnTo>
                          <a:pt x="6732" y="584"/>
                        </a:lnTo>
                        <a:lnTo>
                          <a:pt x="6744" y="589"/>
                        </a:lnTo>
                        <a:lnTo>
                          <a:pt x="6755" y="595"/>
                        </a:lnTo>
                        <a:lnTo>
                          <a:pt x="6766" y="600"/>
                        </a:lnTo>
                        <a:lnTo>
                          <a:pt x="6777" y="607"/>
                        </a:lnTo>
                        <a:lnTo>
                          <a:pt x="6789" y="613"/>
                        </a:lnTo>
                        <a:lnTo>
                          <a:pt x="6799" y="621"/>
                        </a:lnTo>
                        <a:lnTo>
                          <a:pt x="6809" y="629"/>
                        </a:lnTo>
                        <a:lnTo>
                          <a:pt x="6817" y="637"/>
                        </a:lnTo>
                        <a:lnTo>
                          <a:pt x="6826" y="646"/>
                        </a:lnTo>
                        <a:lnTo>
                          <a:pt x="6834" y="655"/>
                        </a:lnTo>
                        <a:lnTo>
                          <a:pt x="6843" y="665"/>
                        </a:lnTo>
                        <a:lnTo>
                          <a:pt x="6850" y="673"/>
                        </a:lnTo>
                        <a:lnTo>
                          <a:pt x="6857" y="683"/>
                        </a:lnTo>
                        <a:lnTo>
                          <a:pt x="6863" y="694"/>
                        </a:lnTo>
                        <a:lnTo>
                          <a:pt x="6870" y="704"/>
                        </a:lnTo>
                        <a:lnTo>
                          <a:pt x="6875" y="716"/>
                        </a:lnTo>
                        <a:lnTo>
                          <a:pt x="6879" y="727"/>
                        </a:lnTo>
                        <a:lnTo>
                          <a:pt x="6884" y="739"/>
                        </a:lnTo>
                        <a:lnTo>
                          <a:pt x="6887" y="750"/>
                        </a:lnTo>
                        <a:lnTo>
                          <a:pt x="6891" y="762"/>
                        </a:lnTo>
                        <a:lnTo>
                          <a:pt x="6893" y="774"/>
                        </a:lnTo>
                        <a:lnTo>
                          <a:pt x="6894" y="787"/>
                        </a:lnTo>
                        <a:lnTo>
                          <a:pt x="6895" y="800"/>
                        </a:lnTo>
                        <a:lnTo>
                          <a:pt x="6896" y="812"/>
                        </a:lnTo>
                        <a:lnTo>
                          <a:pt x="6896" y="1399"/>
                        </a:lnTo>
                        <a:lnTo>
                          <a:pt x="6895" y="1412"/>
                        </a:lnTo>
                        <a:lnTo>
                          <a:pt x="6894" y="1424"/>
                        </a:lnTo>
                        <a:lnTo>
                          <a:pt x="6893" y="1437"/>
                        </a:lnTo>
                        <a:lnTo>
                          <a:pt x="6891" y="1449"/>
                        </a:lnTo>
                        <a:lnTo>
                          <a:pt x="6887" y="1461"/>
                        </a:lnTo>
                        <a:lnTo>
                          <a:pt x="6884" y="1472"/>
                        </a:lnTo>
                        <a:lnTo>
                          <a:pt x="6879" y="1484"/>
                        </a:lnTo>
                        <a:lnTo>
                          <a:pt x="6875" y="1495"/>
                        </a:lnTo>
                        <a:lnTo>
                          <a:pt x="6870" y="1507"/>
                        </a:lnTo>
                        <a:lnTo>
                          <a:pt x="6863" y="1517"/>
                        </a:lnTo>
                        <a:lnTo>
                          <a:pt x="6857" y="1528"/>
                        </a:lnTo>
                        <a:lnTo>
                          <a:pt x="6850" y="1538"/>
                        </a:lnTo>
                        <a:lnTo>
                          <a:pt x="6843" y="1548"/>
                        </a:lnTo>
                        <a:lnTo>
                          <a:pt x="6834" y="1556"/>
                        </a:lnTo>
                        <a:lnTo>
                          <a:pt x="6826" y="1565"/>
                        </a:lnTo>
                        <a:lnTo>
                          <a:pt x="6817" y="1574"/>
                        </a:lnTo>
                        <a:lnTo>
                          <a:pt x="6809" y="1582"/>
                        </a:lnTo>
                        <a:lnTo>
                          <a:pt x="6799" y="1590"/>
                        </a:lnTo>
                        <a:lnTo>
                          <a:pt x="6789" y="1598"/>
                        </a:lnTo>
                        <a:lnTo>
                          <a:pt x="6777" y="1604"/>
                        </a:lnTo>
                        <a:lnTo>
                          <a:pt x="6766" y="1611"/>
                        </a:lnTo>
                        <a:lnTo>
                          <a:pt x="6755" y="1617"/>
                        </a:lnTo>
                        <a:lnTo>
                          <a:pt x="6744" y="1622"/>
                        </a:lnTo>
                        <a:lnTo>
                          <a:pt x="6732" y="1627"/>
                        </a:lnTo>
                        <a:lnTo>
                          <a:pt x="6720" y="1632"/>
                        </a:lnTo>
                        <a:lnTo>
                          <a:pt x="6708" y="1635"/>
                        </a:lnTo>
                        <a:lnTo>
                          <a:pt x="6695" y="1639"/>
                        </a:lnTo>
                        <a:lnTo>
                          <a:pt x="6682" y="1642"/>
                        </a:lnTo>
                        <a:lnTo>
                          <a:pt x="6669" y="1644"/>
                        </a:lnTo>
                        <a:lnTo>
                          <a:pt x="6655" y="1645"/>
                        </a:lnTo>
                        <a:lnTo>
                          <a:pt x="6642" y="1646"/>
                        </a:lnTo>
                        <a:lnTo>
                          <a:pt x="6629" y="1647"/>
                        </a:lnTo>
                        <a:lnTo>
                          <a:pt x="705" y="1647"/>
                        </a:lnTo>
                        <a:lnTo>
                          <a:pt x="691" y="1646"/>
                        </a:lnTo>
                        <a:lnTo>
                          <a:pt x="678" y="1645"/>
                        </a:lnTo>
                        <a:lnTo>
                          <a:pt x="664" y="1644"/>
                        </a:lnTo>
                        <a:lnTo>
                          <a:pt x="651" y="1642"/>
                        </a:lnTo>
                        <a:lnTo>
                          <a:pt x="638" y="1639"/>
                        </a:lnTo>
                        <a:lnTo>
                          <a:pt x="626" y="1635"/>
                        </a:lnTo>
                        <a:lnTo>
                          <a:pt x="613" y="1632"/>
                        </a:lnTo>
                        <a:lnTo>
                          <a:pt x="601" y="1627"/>
                        </a:lnTo>
                        <a:lnTo>
                          <a:pt x="589" y="1622"/>
                        </a:lnTo>
                        <a:lnTo>
                          <a:pt x="578" y="1617"/>
                        </a:lnTo>
                        <a:lnTo>
                          <a:pt x="567" y="1611"/>
                        </a:lnTo>
                        <a:lnTo>
                          <a:pt x="556" y="1604"/>
                        </a:lnTo>
                        <a:lnTo>
                          <a:pt x="546" y="1598"/>
                        </a:lnTo>
                        <a:lnTo>
                          <a:pt x="536" y="1590"/>
                        </a:lnTo>
                        <a:lnTo>
                          <a:pt x="526" y="1582"/>
                        </a:lnTo>
                        <a:lnTo>
                          <a:pt x="516" y="1574"/>
                        </a:lnTo>
                        <a:lnTo>
                          <a:pt x="507" y="1565"/>
                        </a:lnTo>
                        <a:lnTo>
                          <a:pt x="499" y="1556"/>
                        </a:lnTo>
                        <a:lnTo>
                          <a:pt x="491" y="1548"/>
                        </a:lnTo>
                        <a:lnTo>
                          <a:pt x="484" y="1538"/>
                        </a:lnTo>
                        <a:lnTo>
                          <a:pt x="477" y="1528"/>
                        </a:lnTo>
                        <a:lnTo>
                          <a:pt x="470" y="1517"/>
                        </a:lnTo>
                        <a:lnTo>
                          <a:pt x="464" y="1507"/>
                        </a:lnTo>
                        <a:lnTo>
                          <a:pt x="459" y="1495"/>
                        </a:lnTo>
                        <a:lnTo>
                          <a:pt x="454" y="1484"/>
                        </a:lnTo>
                        <a:lnTo>
                          <a:pt x="450" y="1472"/>
                        </a:lnTo>
                        <a:lnTo>
                          <a:pt x="446" y="1461"/>
                        </a:lnTo>
                        <a:lnTo>
                          <a:pt x="444" y="1449"/>
                        </a:lnTo>
                        <a:lnTo>
                          <a:pt x="440" y="1437"/>
                        </a:lnTo>
                        <a:lnTo>
                          <a:pt x="439" y="1424"/>
                        </a:lnTo>
                        <a:lnTo>
                          <a:pt x="438" y="1412"/>
                        </a:lnTo>
                        <a:lnTo>
                          <a:pt x="438" y="1399"/>
                        </a:lnTo>
                        <a:lnTo>
                          <a:pt x="438" y="812"/>
                        </a:lnTo>
                        <a:lnTo>
                          <a:pt x="438" y="800"/>
                        </a:lnTo>
                        <a:lnTo>
                          <a:pt x="439" y="787"/>
                        </a:lnTo>
                        <a:lnTo>
                          <a:pt x="440" y="774"/>
                        </a:lnTo>
                        <a:lnTo>
                          <a:pt x="444" y="762"/>
                        </a:lnTo>
                        <a:lnTo>
                          <a:pt x="446" y="750"/>
                        </a:lnTo>
                        <a:lnTo>
                          <a:pt x="450" y="739"/>
                        </a:lnTo>
                        <a:lnTo>
                          <a:pt x="454" y="727"/>
                        </a:lnTo>
                        <a:lnTo>
                          <a:pt x="459" y="716"/>
                        </a:lnTo>
                        <a:lnTo>
                          <a:pt x="464" y="704"/>
                        </a:lnTo>
                        <a:lnTo>
                          <a:pt x="470" y="694"/>
                        </a:lnTo>
                        <a:lnTo>
                          <a:pt x="477" y="683"/>
                        </a:lnTo>
                        <a:lnTo>
                          <a:pt x="484" y="673"/>
                        </a:lnTo>
                        <a:lnTo>
                          <a:pt x="491" y="665"/>
                        </a:lnTo>
                        <a:lnTo>
                          <a:pt x="499" y="655"/>
                        </a:lnTo>
                        <a:lnTo>
                          <a:pt x="507" y="646"/>
                        </a:lnTo>
                        <a:lnTo>
                          <a:pt x="516" y="637"/>
                        </a:lnTo>
                        <a:lnTo>
                          <a:pt x="526" y="629"/>
                        </a:lnTo>
                        <a:lnTo>
                          <a:pt x="536" y="621"/>
                        </a:lnTo>
                        <a:lnTo>
                          <a:pt x="546" y="613"/>
                        </a:lnTo>
                        <a:lnTo>
                          <a:pt x="556" y="607"/>
                        </a:lnTo>
                        <a:lnTo>
                          <a:pt x="567" y="600"/>
                        </a:lnTo>
                        <a:lnTo>
                          <a:pt x="578" y="595"/>
                        </a:lnTo>
                        <a:lnTo>
                          <a:pt x="589" y="589"/>
                        </a:lnTo>
                        <a:lnTo>
                          <a:pt x="601" y="584"/>
                        </a:lnTo>
                        <a:lnTo>
                          <a:pt x="613" y="579"/>
                        </a:lnTo>
                        <a:lnTo>
                          <a:pt x="626" y="576"/>
                        </a:lnTo>
                        <a:lnTo>
                          <a:pt x="638" y="572"/>
                        </a:lnTo>
                        <a:lnTo>
                          <a:pt x="651" y="569"/>
                        </a:lnTo>
                        <a:lnTo>
                          <a:pt x="664" y="567"/>
                        </a:lnTo>
                        <a:lnTo>
                          <a:pt x="678" y="566"/>
                        </a:lnTo>
                        <a:lnTo>
                          <a:pt x="691" y="565"/>
                        </a:lnTo>
                        <a:lnTo>
                          <a:pt x="705" y="56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grpSp>
          <p:nvGrpSpPr>
            <p:cNvPr id="315" name="组合 9"/>
            <p:cNvGrpSpPr/>
            <p:nvPr/>
          </p:nvGrpSpPr>
          <p:grpSpPr>
            <a:xfrm>
              <a:off x="2616191" y="2462964"/>
              <a:ext cx="1105575" cy="722371"/>
              <a:chOff x="2643008" y="2446782"/>
              <a:chExt cx="1105575" cy="722371"/>
            </a:xfrm>
          </p:grpSpPr>
          <p:grpSp>
            <p:nvGrpSpPr>
              <p:cNvPr id="385" name="组合 7"/>
              <p:cNvGrpSpPr/>
              <p:nvPr/>
            </p:nvGrpSpPr>
            <p:grpSpPr>
              <a:xfrm>
                <a:off x="2831054" y="2446782"/>
                <a:ext cx="729483" cy="722371"/>
                <a:chOff x="2793784" y="2446782"/>
                <a:chExt cx="729483" cy="722371"/>
              </a:xfrm>
            </p:grpSpPr>
            <p:grpSp>
              <p:nvGrpSpPr>
                <p:cNvPr id="393" name="组合 6"/>
                <p:cNvGrpSpPr/>
                <p:nvPr/>
              </p:nvGrpSpPr>
              <p:grpSpPr>
                <a:xfrm>
                  <a:off x="2793784" y="2446782"/>
                  <a:ext cx="729483" cy="172956"/>
                  <a:chOff x="2793784" y="2446782"/>
                  <a:chExt cx="729483" cy="172956"/>
                </a:xfrm>
              </p:grpSpPr>
              <p:grpSp>
                <p:nvGrpSpPr>
                  <p:cNvPr id="401" name="组合 621"/>
                  <p:cNvGrpSpPr>
                    <a:grpSpLocks noChangeAspect="1"/>
                  </p:cNvGrpSpPr>
                  <p:nvPr/>
                </p:nvGrpSpPr>
                <p:grpSpPr>
                  <a:xfrm>
                    <a:off x="2793784" y="2446782"/>
                    <a:ext cx="306000" cy="172956"/>
                    <a:chOff x="-983298" y="1666240"/>
                    <a:chExt cx="547688" cy="309563"/>
                  </a:xfrm>
                  <a:solidFill>
                    <a:srgbClr val="00B0F0"/>
                  </a:solidFill>
                </p:grpSpPr>
                <p:sp>
                  <p:nvSpPr>
                    <p:cNvPr id="405"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06"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402" name="组合 621"/>
                  <p:cNvGrpSpPr>
                    <a:grpSpLocks noChangeAspect="1"/>
                  </p:cNvGrpSpPr>
                  <p:nvPr/>
                </p:nvGrpSpPr>
                <p:grpSpPr>
                  <a:xfrm>
                    <a:off x="3217267" y="2446782"/>
                    <a:ext cx="306000" cy="172956"/>
                    <a:chOff x="-983298" y="1666240"/>
                    <a:chExt cx="547688" cy="309563"/>
                  </a:xfrm>
                  <a:solidFill>
                    <a:srgbClr val="00B0F0"/>
                  </a:solidFill>
                </p:grpSpPr>
                <p:sp>
                  <p:nvSpPr>
                    <p:cNvPr id="403"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04"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nvGrpSpPr>
                <p:cNvPr id="394" name="组合 289"/>
                <p:cNvGrpSpPr/>
                <p:nvPr/>
              </p:nvGrpSpPr>
              <p:grpSpPr>
                <a:xfrm>
                  <a:off x="2793784" y="2996197"/>
                  <a:ext cx="729483" cy="172956"/>
                  <a:chOff x="2793784" y="2446782"/>
                  <a:chExt cx="729483" cy="172956"/>
                </a:xfrm>
              </p:grpSpPr>
              <p:grpSp>
                <p:nvGrpSpPr>
                  <p:cNvPr id="395" name="组合 621"/>
                  <p:cNvGrpSpPr>
                    <a:grpSpLocks noChangeAspect="1"/>
                  </p:cNvGrpSpPr>
                  <p:nvPr/>
                </p:nvGrpSpPr>
                <p:grpSpPr>
                  <a:xfrm>
                    <a:off x="2793784" y="2446782"/>
                    <a:ext cx="306000" cy="172956"/>
                    <a:chOff x="-983298" y="1666240"/>
                    <a:chExt cx="547688" cy="309563"/>
                  </a:xfrm>
                  <a:solidFill>
                    <a:srgbClr val="00B0F0"/>
                  </a:solidFill>
                </p:grpSpPr>
                <p:sp>
                  <p:nvSpPr>
                    <p:cNvPr id="399"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400"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96" name="组合 621"/>
                  <p:cNvGrpSpPr>
                    <a:grpSpLocks noChangeAspect="1"/>
                  </p:cNvGrpSpPr>
                  <p:nvPr/>
                </p:nvGrpSpPr>
                <p:grpSpPr>
                  <a:xfrm>
                    <a:off x="3217267" y="2446782"/>
                    <a:ext cx="306000" cy="172956"/>
                    <a:chOff x="-983298" y="1666240"/>
                    <a:chExt cx="547688" cy="309563"/>
                  </a:xfrm>
                  <a:solidFill>
                    <a:srgbClr val="00B0F0"/>
                  </a:solidFill>
                </p:grpSpPr>
                <p:sp>
                  <p:nvSpPr>
                    <p:cNvPr id="397"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98"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grpSp>
            <p:nvGrpSpPr>
              <p:cNvPr id="386" name="组合 8"/>
              <p:cNvGrpSpPr/>
              <p:nvPr/>
            </p:nvGrpSpPr>
            <p:grpSpPr>
              <a:xfrm>
                <a:off x="2643008" y="2721489"/>
                <a:ext cx="1105575" cy="172956"/>
                <a:chOff x="2643008" y="2721489"/>
                <a:chExt cx="1105575" cy="172956"/>
              </a:xfrm>
            </p:grpSpPr>
            <p:grpSp>
              <p:nvGrpSpPr>
                <p:cNvPr id="387" name="组合 621"/>
                <p:cNvGrpSpPr>
                  <a:grpSpLocks noChangeAspect="1"/>
                </p:cNvGrpSpPr>
                <p:nvPr/>
              </p:nvGrpSpPr>
              <p:grpSpPr>
                <a:xfrm>
                  <a:off x="2643008" y="2721489"/>
                  <a:ext cx="306000" cy="172956"/>
                  <a:chOff x="-983298" y="1666240"/>
                  <a:chExt cx="547688" cy="309563"/>
                </a:xfrm>
                <a:solidFill>
                  <a:srgbClr val="00B0F0"/>
                </a:solidFill>
              </p:grpSpPr>
              <p:sp>
                <p:nvSpPr>
                  <p:cNvPr id="391"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92"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88" name="组合 621"/>
                <p:cNvGrpSpPr>
                  <a:grpSpLocks noChangeAspect="1"/>
                </p:cNvGrpSpPr>
                <p:nvPr/>
              </p:nvGrpSpPr>
              <p:grpSpPr>
                <a:xfrm>
                  <a:off x="3442583" y="2721489"/>
                  <a:ext cx="306000" cy="172956"/>
                  <a:chOff x="-983298" y="1666240"/>
                  <a:chExt cx="547688" cy="309563"/>
                </a:xfrm>
                <a:solidFill>
                  <a:srgbClr val="00B0F0"/>
                </a:solidFill>
              </p:grpSpPr>
              <p:sp>
                <p:nvSpPr>
                  <p:cNvPr id="389"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90"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grpSp>
          <p:nvGrpSpPr>
            <p:cNvPr id="316" name="组合 11"/>
            <p:cNvGrpSpPr/>
            <p:nvPr/>
          </p:nvGrpSpPr>
          <p:grpSpPr>
            <a:xfrm>
              <a:off x="4694422" y="2637747"/>
              <a:ext cx="1022048" cy="372802"/>
              <a:chOff x="4684407" y="2787874"/>
              <a:chExt cx="1022048" cy="372802"/>
            </a:xfrm>
            <a:solidFill>
              <a:srgbClr val="7CBF33"/>
            </a:solidFill>
          </p:grpSpPr>
          <p:grpSp>
            <p:nvGrpSpPr>
              <p:cNvPr id="379" name="组合 621"/>
              <p:cNvGrpSpPr>
                <a:grpSpLocks noChangeAspect="1"/>
              </p:cNvGrpSpPr>
              <p:nvPr/>
            </p:nvGrpSpPr>
            <p:grpSpPr>
              <a:xfrm>
                <a:off x="4684407" y="2862362"/>
                <a:ext cx="396000" cy="223826"/>
                <a:chOff x="-983298" y="1666240"/>
                <a:chExt cx="547688" cy="309563"/>
              </a:xfrm>
              <a:grpFill/>
            </p:grpSpPr>
            <p:sp>
              <p:nvSpPr>
                <p:cNvPr id="383"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84"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80" name="组合 10"/>
              <p:cNvGrpSpPr>
                <a:grpSpLocks noChangeAspect="1"/>
              </p:cNvGrpSpPr>
              <p:nvPr/>
            </p:nvGrpSpPr>
            <p:grpSpPr>
              <a:xfrm>
                <a:off x="5221812" y="2787874"/>
                <a:ext cx="484643" cy="372802"/>
                <a:chOff x="3415766" y="2254877"/>
                <a:chExt cx="962411" cy="740316"/>
              </a:xfrm>
              <a:grpFill/>
            </p:grpSpPr>
            <p:sp>
              <p:nvSpPr>
                <p:cNvPr id="381" name="Freeform 5"/>
                <p:cNvSpPr>
                  <a:spLocks noEditPoints="1"/>
                </p:cNvSpPr>
                <p:nvPr/>
              </p:nvSpPr>
              <p:spPr bwMode="auto">
                <a:xfrm>
                  <a:off x="3415766" y="2329966"/>
                  <a:ext cx="724452" cy="665227"/>
                </a:xfrm>
                <a:custGeom>
                  <a:avLst/>
                  <a:gdLst/>
                  <a:ahLst/>
                  <a:cxnLst>
                    <a:cxn ang="0">
                      <a:pos x="11410" y="2"/>
                    </a:cxn>
                    <a:cxn ang="0">
                      <a:pos x="11555" y="20"/>
                    </a:cxn>
                    <a:cxn ang="0">
                      <a:pos x="11692" y="59"/>
                    </a:cxn>
                    <a:cxn ang="0">
                      <a:pos x="11821" y="117"/>
                    </a:cxn>
                    <a:cxn ang="0">
                      <a:pos x="11939" y="193"/>
                    </a:cxn>
                    <a:cxn ang="0">
                      <a:pos x="12044" y="284"/>
                    </a:cxn>
                    <a:cxn ang="0">
                      <a:pos x="12136" y="390"/>
                    </a:cxn>
                    <a:cxn ang="0">
                      <a:pos x="12211" y="508"/>
                    </a:cxn>
                    <a:cxn ang="0">
                      <a:pos x="12270" y="637"/>
                    </a:cxn>
                    <a:cxn ang="0">
                      <a:pos x="12309" y="774"/>
                    </a:cxn>
                    <a:cxn ang="0">
                      <a:pos x="12327" y="919"/>
                    </a:cxn>
                    <a:cxn ang="0">
                      <a:pos x="12327" y="8512"/>
                    </a:cxn>
                    <a:cxn ang="0">
                      <a:pos x="12309" y="8656"/>
                    </a:cxn>
                    <a:cxn ang="0">
                      <a:pos x="12270" y="8795"/>
                    </a:cxn>
                    <a:cxn ang="0">
                      <a:pos x="12211" y="8923"/>
                    </a:cxn>
                    <a:cxn ang="0">
                      <a:pos x="12136" y="9040"/>
                    </a:cxn>
                    <a:cxn ang="0">
                      <a:pos x="12044" y="9146"/>
                    </a:cxn>
                    <a:cxn ang="0">
                      <a:pos x="11939" y="9237"/>
                    </a:cxn>
                    <a:cxn ang="0">
                      <a:pos x="11821" y="9313"/>
                    </a:cxn>
                    <a:cxn ang="0">
                      <a:pos x="11692" y="9371"/>
                    </a:cxn>
                    <a:cxn ang="0">
                      <a:pos x="11555" y="9411"/>
                    </a:cxn>
                    <a:cxn ang="0">
                      <a:pos x="11410" y="9430"/>
                    </a:cxn>
                    <a:cxn ang="0">
                      <a:pos x="8133" y="9818"/>
                    </a:cxn>
                    <a:cxn ang="0">
                      <a:pos x="968" y="9431"/>
                    </a:cxn>
                    <a:cxn ang="0">
                      <a:pos x="821" y="9420"/>
                    </a:cxn>
                    <a:cxn ang="0">
                      <a:pos x="681" y="9387"/>
                    </a:cxn>
                    <a:cxn ang="0">
                      <a:pos x="550" y="9335"/>
                    </a:cxn>
                    <a:cxn ang="0">
                      <a:pos x="428" y="9265"/>
                    </a:cxn>
                    <a:cxn ang="0">
                      <a:pos x="318" y="9179"/>
                    </a:cxn>
                    <a:cxn ang="0">
                      <a:pos x="222" y="9077"/>
                    </a:cxn>
                    <a:cxn ang="0">
                      <a:pos x="140" y="8964"/>
                    </a:cxn>
                    <a:cxn ang="0">
                      <a:pos x="77" y="8838"/>
                    </a:cxn>
                    <a:cxn ang="0">
                      <a:pos x="31" y="8703"/>
                    </a:cxn>
                    <a:cxn ang="0">
                      <a:pos x="5" y="8561"/>
                    </a:cxn>
                    <a:cxn ang="0">
                      <a:pos x="0" y="969"/>
                    </a:cxn>
                    <a:cxn ang="0">
                      <a:pos x="11" y="822"/>
                    </a:cxn>
                    <a:cxn ang="0">
                      <a:pos x="44" y="682"/>
                    </a:cxn>
                    <a:cxn ang="0">
                      <a:pos x="96" y="550"/>
                    </a:cxn>
                    <a:cxn ang="0">
                      <a:pos x="166" y="428"/>
                    </a:cxn>
                    <a:cxn ang="0">
                      <a:pos x="252" y="318"/>
                    </a:cxn>
                    <a:cxn ang="0">
                      <a:pos x="353" y="222"/>
                    </a:cxn>
                    <a:cxn ang="0">
                      <a:pos x="467" y="141"/>
                    </a:cxn>
                    <a:cxn ang="0">
                      <a:pos x="592" y="76"/>
                    </a:cxn>
                    <a:cxn ang="0">
                      <a:pos x="727" y="30"/>
                    </a:cxn>
                    <a:cxn ang="0">
                      <a:pos x="869" y="5"/>
                    </a:cxn>
                    <a:cxn ang="0">
                      <a:pos x="2888" y="10546"/>
                    </a:cxn>
                    <a:cxn ang="0">
                      <a:pos x="9033" y="10200"/>
                    </a:cxn>
                    <a:cxn ang="0">
                      <a:pos x="2888" y="11322"/>
                    </a:cxn>
                    <a:cxn ang="0">
                      <a:pos x="11211" y="969"/>
                    </a:cxn>
                    <a:cxn ang="0">
                      <a:pos x="1117" y="969"/>
                    </a:cxn>
                  </a:cxnLst>
                  <a:rect l="0" t="0" r="r" b="b"/>
                  <a:pathLst>
                    <a:path w="12329" h="11322">
                      <a:moveTo>
                        <a:pt x="968" y="0"/>
                      </a:moveTo>
                      <a:lnTo>
                        <a:pt x="11361" y="0"/>
                      </a:lnTo>
                      <a:lnTo>
                        <a:pt x="11410" y="2"/>
                      </a:lnTo>
                      <a:lnTo>
                        <a:pt x="11459" y="5"/>
                      </a:lnTo>
                      <a:lnTo>
                        <a:pt x="11507" y="11"/>
                      </a:lnTo>
                      <a:lnTo>
                        <a:pt x="11555" y="20"/>
                      </a:lnTo>
                      <a:lnTo>
                        <a:pt x="11601" y="30"/>
                      </a:lnTo>
                      <a:lnTo>
                        <a:pt x="11647" y="44"/>
                      </a:lnTo>
                      <a:lnTo>
                        <a:pt x="11692" y="59"/>
                      </a:lnTo>
                      <a:lnTo>
                        <a:pt x="11736" y="76"/>
                      </a:lnTo>
                      <a:lnTo>
                        <a:pt x="11779" y="96"/>
                      </a:lnTo>
                      <a:lnTo>
                        <a:pt x="11821" y="117"/>
                      </a:lnTo>
                      <a:lnTo>
                        <a:pt x="11861" y="141"/>
                      </a:lnTo>
                      <a:lnTo>
                        <a:pt x="11901" y="167"/>
                      </a:lnTo>
                      <a:lnTo>
                        <a:pt x="11939" y="193"/>
                      </a:lnTo>
                      <a:lnTo>
                        <a:pt x="11975" y="222"/>
                      </a:lnTo>
                      <a:lnTo>
                        <a:pt x="12011" y="253"/>
                      </a:lnTo>
                      <a:lnTo>
                        <a:pt x="12044" y="284"/>
                      </a:lnTo>
                      <a:lnTo>
                        <a:pt x="12076" y="318"/>
                      </a:lnTo>
                      <a:lnTo>
                        <a:pt x="12107" y="354"/>
                      </a:lnTo>
                      <a:lnTo>
                        <a:pt x="12136" y="390"/>
                      </a:lnTo>
                      <a:lnTo>
                        <a:pt x="12162" y="428"/>
                      </a:lnTo>
                      <a:lnTo>
                        <a:pt x="12188" y="468"/>
                      </a:lnTo>
                      <a:lnTo>
                        <a:pt x="12211" y="508"/>
                      </a:lnTo>
                      <a:lnTo>
                        <a:pt x="12233" y="550"/>
                      </a:lnTo>
                      <a:lnTo>
                        <a:pt x="12252" y="593"/>
                      </a:lnTo>
                      <a:lnTo>
                        <a:pt x="12270" y="637"/>
                      </a:lnTo>
                      <a:lnTo>
                        <a:pt x="12285" y="682"/>
                      </a:lnTo>
                      <a:lnTo>
                        <a:pt x="12298" y="728"/>
                      </a:lnTo>
                      <a:lnTo>
                        <a:pt x="12309" y="774"/>
                      </a:lnTo>
                      <a:lnTo>
                        <a:pt x="12318" y="822"/>
                      </a:lnTo>
                      <a:lnTo>
                        <a:pt x="12324" y="870"/>
                      </a:lnTo>
                      <a:lnTo>
                        <a:pt x="12327" y="919"/>
                      </a:lnTo>
                      <a:lnTo>
                        <a:pt x="12329" y="969"/>
                      </a:lnTo>
                      <a:lnTo>
                        <a:pt x="12329" y="8462"/>
                      </a:lnTo>
                      <a:lnTo>
                        <a:pt x="12327" y="8512"/>
                      </a:lnTo>
                      <a:lnTo>
                        <a:pt x="12324" y="8561"/>
                      </a:lnTo>
                      <a:lnTo>
                        <a:pt x="12318" y="8609"/>
                      </a:lnTo>
                      <a:lnTo>
                        <a:pt x="12309" y="8656"/>
                      </a:lnTo>
                      <a:lnTo>
                        <a:pt x="12298" y="8703"/>
                      </a:lnTo>
                      <a:lnTo>
                        <a:pt x="12285" y="8750"/>
                      </a:lnTo>
                      <a:lnTo>
                        <a:pt x="12270" y="8795"/>
                      </a:lnTo>
                      <a:lnTo>
                        <a:pt x="12252" y="8838"/>
                      </a:lnTo>
                      <a:lnTo>
                        <a:pt x="12233" y="8881"/>
                      </a:lnTo>
                      <a:lnTo>
                        <a:pt x="12211" y="8923"/>
                      </a:lnTo>
                      <a:lnTo>
                        <a:pt x="12188" y="8964"/>
                      </a:lnTo>
                      <a:lnTo>
                        <a:pt x="12162" y="9003"/>
                      </a:lnTo>
                      <a:lnTo>
                        <a:pt x="12136" y="9040"/>
                      </a:lnTo>
                      <a:lnTo>
                        <a:pt x="12107" y="9077"/>
                      </a:lnTo>
                      <a:lnTo>
                        <a:pt x="12076" y="9112"/>
                      </a:lnTo>
                      <a:lnTo>
                        <a:pt x="12044" y="9146"/>
                      </a:lnTo>
                      <a:lnTo>
                        <a:pt x="12011" y="9179"/>
                      </a:lnTo>
                      <a:lnTo>
                        <a:pt x="11975" y="9209"/>
                      </a:lnTo>
                      <a:lnTo>
                        <a:pt x="11939" y="9237"/>
                      </a:lnTo>
                      <a:lnTo>
                        <a:pt x="11901" y="9265"/>
                      </a:lnTo>
                      <a:lnTo>
                        <a:pt x="11861" y="9290"/>
                      </a:lnTo>
                      <a:lnTo>
                        <a:pt x="11821" y="9313"/>
                      </a:lnTo>
                      <a:lnTo>
                        <a:pt x="11779" y="9335"/>
                      </a:lnTo>
                      <a:lnTo>
                        <a:pt x="11736" y="9354"/>
                      </a:lnTo>
                      <a:lnTo>
                        <a:pt x="11692" y="9371"/>
                      </a:lnTo>
                      <a:lnTo>
                        <a:pt x="11647" y="9387"/>
                      </a:lnTo>
                      <a:lnTo>
                        <a:pt x="11601" y="9400"/>
                      </a:lnTo>
                      <a:lnTo>
                        <a:pt x="11555" y="9411"/>
                      </a:lnTo>
                      <a:lnTo>
                        <a:pt x="11507" y="9420"/>
                      </a:lnTo>
                      <a:lnTo>
                        <a:pt x="11459" y="9426"/>
                      </a:lnTo>
                      <a:lnTo>
                        <a:pt x="11410" y="9430"/>
                      </a:lnTo>
                      <a:lnTo>
                        <a:pt x="11361" y="9431"/>
                      </a:lnTo>
                      <a:lnTo>
                        <a:pt x="8133" y="9431"/>
                      </a:lnTo>
                      <a:lnTo>
                        <a:pt x="8133" y="9818"/>
                      </a:lnTo>
                      <a:lnTo>
                        <a:pt x="4195" y="9818"/>
                      </a:lnTo>
                      <a:lnTo>
                        <a:pt x="4195" y="9431"/>
                      </a:lnTo>
                      <a:lnTo>
                        <a:pt x="968" y="9431"/>
                      </a:lnTo>
                      <a:lnTo>
                        <a:pt x="918" y="9430"/>
                      </a:lnTo>
                      <a:lnTo>
                        <a:pt x="869" y="9426"/>
                      </a:lnTo>
                      <a:lnTo>
                        <a:pt x="821" y="9420"/>
                      </a:lnTo>
                      <a:lnTo>
                        <a:pt x="774" y="9411"/>
                      </a:lnTo>
                      <a:lnTo>
                        <a:pt x="727" y="9400"/>
                      </a:lnTo>
                      <a:lnTo>
                        <a:pt x="681" y="9387"/>
                      </a:lnTo>
                      <a:lnTo>
                        <a:pt x="636" y="9371"/>
                      </a:lnTo>
                      <a:lnTo>
                        <a:pt x="592" y="9354"/>
                      </a:lnTo>
                      <a:lnTo>
                        <a:pt x="550" y="9335"/>
                      </a:lnTo>
                      <a:lnTo>
                        <a:pt x="508" y="9313"/>
                      </a:lnTo>
                      <a:lnTo>
                        <a:pt x="467" y="9290"/>
                      </a:lnTo>
                      <a:lnTo>
                        <a:pt x="428" y="9265"/>
                      </a:lnTo>
                      <a:lnTo>
                        <a:pt x="390" y="9237"/>
                      </a:lnTo>
                      <a:lnTo>
                        <a:pt x="353" y="9209"/>
                      </a:lnTo>
                      <a:lnTo>
                        <a:pt x="318" y="9179"/>
                      </a:lnTo>
                      <a:lnTo>
                        <a:pt x="285" y="9146"/>
                      </a:lnTo>
                      <a:lnTo>
                        <a:pt x="252" y="9112"/>
                      </a:lnTo>
                      <a:lnTo>
                        <a:pt x="222" y="9077"/>
                      </a:lnTo>
                      <a:lnTo>
                        <a:pt x="192" y="9040"/>
                      </a:lnTo>
                      <a:lnTo>
                        <a:pt x="166" y="9003"/>
                      </a:lnTo>
                      <a:lnTo>
                        <a:pt x="140" y="8964"/>
                      </a:lnTo>
                      <a:lnTo>
                        <a:pt x="117" y="8923"/>
                      </a:lnTo>
                      <a:lnTo>
                        <a:pt x="96" y="8881"/>
                      </a:lnTo>
                      <a:lnTo>
                        <a:pt x="77" y="8838"/>
                      </a:lnTo>
                      <a:lnTo>
                        <a:pt x="59" y="8795"/>
                      </a:lnTo>
                      <a:lnTo>
                        <a:pt x="44" y="8750"/>
                      </a:lnTo>
                      <a:lnTo>
                        <a:pt x="31" y="8703"/>
                      </a:lnTo>
                      <a:lnTo>
                        <a:pt x="19" y="8656"/>
                      </a:lnTo>
                      <a:lnTo>
                        <a:pt x="11" y="8609"/>
                      </a:lnTo>
                      <a:lnTo>
                        <a:pt x="5" y="8561"/>
                      </a:lnTo>
                      <a:lnTo>
                        <a:pt x="1" y="8512"/>
                      </a:lnTo>
                      <a:lnTo>
                        <a:pt x="0" y="8462"/>
                      </a:lnTo>
                      <a:lnTo>
                        <a:pt x="0" y="969"/>
                      </a:lnTo>
                      <a:lnTo>
                        <a:pt x="1" y="919"/>
                      </a:lnTo>
                      <a:lnTo>
                        <a:pt x="5" y="870"/>
                      </a:lnTo>
                      <a:lnTo>
                        <a:pt x="11" y="822"/>
                      </a:lnTo>
                      <a:lnTo>
                        <a:pt x="19" y="774"/>
                      </a:lnTo>
                      <a:lnTo>
                        <a:pt x="31" y="728"/>
                      </a:lnTo>
                      <a:lnTo>
                        <a:pt x="44" y="682"/>
                      </a:lnTo>
                      <a:lnTo>
                        <a:pt x="59" y="637"/>
                      </a:lnTo>
                      <a:lnTo>
                        <a:pt x="77" y="593"/>
                      </a:lnTo>
                      <a:lnTo>
                        <a:pt x="96" y="550"/>
                      </a:lnTo>
                      <a:lnTo>
                        <a:pt x="117" y="508"/>
                      </a:lnTo>
                      <a:lnTo>
                        <a:pt x="140" y="468"/>
                      </a:lnTo>
                      <a:lnTo>
                        <a:pt x="166" y="428"/>
                      </a:lnTo>
                      <a:lnTo>
                        <a:pt x="192" y="390"/>
                      </a:lnTo>
                      <a:lnTo>
                        <a:pt x="222" y="354"/>
                      </a:lnTo>
                      <a:lnTo>
                        <a:pt x="252" y="318"/>
                      </a:lnTo>
                      <a:lnTo>
                        <a:pt x="285" y="284"/>
                      </a:lnTo>
                      <a:lnTo>
                        <a:pt x="318" y="253"/>
                      </a:lnTo>
                      <a:lnTo>
                        <a:pt x="353" y="222"/>
                      </a:lnTo>
                      <a:lnTo>
                        <a:pt x="390" y="193"/>
                      </a:lnTo>
                      <a:lnTo>
                        <a:pt x="428" y="167"/>
                      </a:lnTo>
                      <a:lnTo>
                        <a:pt x="467" y="141"/>
                      </a:lnTo>
                      <a:lnTo>
                        <a:pt x="508" y="117"/>
                      </a:lnTo>
                      <a:lnTo>
                        <a:pt x="550" y="96"/>
                      </a:lnTo>
                      <a:lnTo>
                        <a:pt x="592" y="76"/>
                      </a:lnTo>
                      <a:lnTo>
                        <a:pt x="636" y="59"/>
                      </a:lnTo>
                      <a:lnTo>
                        <a:pt x="681" y="44"/>
                      </a:lnTo>
                      <a:lnTo>
                        <a:pt x="727" y="30"/>
                      </a:lnTo>
                      <a:lnTo>
                        <a:pt x="774" y="20"/>
                      </a:lnTo>
                      <a:lnTo>
                        <a:pt x="821" y="11"/>
                      </a:lnTo>
                      <a:lnTo>
                        <a:pt x="869" y="5"/>
                      </a:lnTo>
                      <a:lnTo>
                        <a:pt x="918" y="2"/>
                      </a:lnTo>
                      <a:lnTo>
                        <a:pt x="968" y="0"/>
                      </a:lnTo>
                      <a:close/>
                      <a:moveTo>
                        <a:pt x="2888" y="10546"/>
                      </a:moveTo>
                      <a:lnTo>
                        <a:pt x="2888" y="10546"/>
                      </a:lnTo>
                      <a:lnTo>
                        <a:pt x="3295" y="10200"/>
                      </a:lnTo>
                      <a:lnTo>
                        <a:pt x="9033" y="10200"/>
                      </a:lnTo>
                      <a:lnTo>
                        <a:pt x="9441" y="10546"/>
                      </a:lnTo>
                      <a:lnTo>
                        <a:pt x="9441" y="11322"/>
                      </a:lnTo>
                      <a:lnTo>
                        <a:pt x="2888" y="11322"/>
                      </a:lnTo>
                      <a:lnTo>
                        <a:pt x="2888" y="10546"/>
                      </a:lnTo>
                      <a:close/>
                      <a:moveTo>
                        <a:pt x="1117" y="969"/>
                      </a:moveTo>
                      <a:lnTo>
                        <a:pt x="11211" y="969"/>
                      </a:lnTo>
                      <a:lnTo>
                        <a:pt x="11211" y="8462"/>
                      </a:lnTo>
                      <a:lnTo>
                        <a:pt x="1117" y="8462"/>
                      </a:lnTo>
                      <a:lnTo>
                        <a:pt x="1117" y="969"/>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u="sng">
                    <a:latin typeface="Arial" pitchFamily="34" charset="0"/>
                    <a:cs typeface="Arial" pitchFamily="34" charset="0"/>
                  </a:endParaRPr>
                </a:p>
              </p:txBody>
            </p:sp>
            <p:sp>
              <p:nvSpPr>
                <p:cNvPr id="382" name="Freeform 6"/>
                <p:cNvSpPr>
                  <a:spLocks noEditPoints="1"/>
                </p:cNvSpPr>
                <p:nvPr/>
              </p:nvSpPr>
              <p:spPr bwMode="auto">
                <a:xfrm>
                  <a:off x="3979464" y="2254877"/>
                  <a:ext cx="398713" cy="735028"/>
                </a:xfrm>
                <a:custGeom>
                  <a:avLst/>
                  <a:gdLst/>
                  <a:ahLst/>
                  <a:cxnLst>
                    <a:cxn ang="0">
                      <a:pos x="6426" y="15"/>
                    </a:cxn>
                    <a:cxn ang="0">
                      <a:pos x="6572" y="81"/>
                    </a:cxn>
                    <a:cxn ang="0">
                      <a:pos x="6686" y="190"/>
                    </a:cxn>
                    <a:cxn ang="0">
                      <a:pos x="6759" y="332"/>
                    </a:cxn>
                    <a:cxn ang="0">
                      <a:pos x="6780" y="12044"/>
                    </a:cxn>
                    <a:cxn ang="0">
                      <a:pos x="6751" y="12206"/>
                    </a:cxn>
                    <a:cxn ang="0">
                      <a:pos x="6671" y="12344"/>
                    </a:cxn>
                    <a:cxn ang="0">
                      <a:pos x="6553" y="12447"/>
                    </a:cxn>
                    <a:cxn ang="0">
                      <a:pos x="6403" y="12506"/>
                    </a:cxn>
                    <a:cxn ang="0">
                      <a:pos x="424" y="12513"/>
                    </a:cxn>
                    <a:cxn ang="0">
                      <a:pos x="268" y="12469"/>
                    </a:cxn>
                    <a:cxn ang="0">
                      <a:pos x="139" y="12377"/>
                    </a:cxn>
                    <a:cxn ang="0">
                      <a:pos x="47" y="12248"/>
                    </a:cxn>
                    <a:cxn ang="0">
                      <a:pos x="3" y="12092"/>
                    </a:cxn>
                    <a:cxn ang="0">
                      <a:pos x="1971" y="10952"/>
                    </a:cxn>
                    <a:cxn ang="0">
                      <a:pos x="2201" y="10885"/>
                    </a:cxn>
                    <a:cxn ang="0">
                      <a:pos x="2412" y="10778"/>
                    </a:cxn>
                    <a:cxn ang="0">
                      <a:pos x="2782" y="10424"/>
                    </a:cxn>
                    <a:cxn ang="0">
                      <a:pos x="2899" y="10222"/>
                    </a:cxn>
                    <a:cxn ang="0">
                      <a:pos x="2963" y="10051"/>
                    </a:cxn>
                    <a:cxn ang="0">
                      <a:pos x="3003" y="9870"/>
                    </a:cxn>
                    <a:cxn ang="0">
                      <a:pos x="3018" y="9679"/>
                    </a:cxn>
                    <a:cxn ang="0">
                      <a:pos x="6497" y="1691"/>
                    </a:cxn>
                    <a:cxn ang="0">
                      <a:pos x="2719" y="1479"/>
                    </a:cxn>
                    <a:cxn ang="0">
                      <a:pos x="2505" y="1273"/>
                    </a:cxn>
                    <a:cxn ang="0">
                      <a:pos x="2248" y="1121"/>
                    </a:cxn>
                    <a:cxn ang="0">
                      <a:pos x="1957" y="1032"/>
                    </a:cxn>
                    <a:cxn ang="0">
                      <a:pos x="0" y="471"/>
                    </a:cxn>
                    <a:cxn ang="0">
                      <a:pos x="28" y="310"/>
                    </a:cxn>
                    <a:cxn ang="0">
                      <a:pos x="108" y="172"/>
                    </a:cxn>
                    <a:cxn ang="0">
                      <a:pos x="227" y="69"/>
                    </a:cxn>
                    <a:cxn ang="0">
                      <a:pos x="376" y="9"/>
                    </a:cxn>
                    <a:cxn ang="0">
                      <a:pos x="5844" y="5014"/>
                    </a:cxn>
                    <a:cxn ang="0">
                      <a:pos x="5995" y="5056"/>
                    </a:cxn>
                    <a:cxn ang="0">
                      <a:pos x="6119" y="5145"/>
                    </a:cxn>
                    <a:cxn ang="0">
                      <a:pos x="6208" y="5269"/>
                    </a:cxn>
                    <a:cxn ang="0">
                      <a:pos x="6250" y="5419"/>
                    </a:cxn>
                    <a:cxn ang="0">
                      <a:pos x="6238" y="5579"/>
                    </a:cxn>
                    <a:cxn ang="0">
                      <a:pos x="6175" y="5720"/>
                    </a:cxn>
                    <a:cxn ang="0">
                      <a:pos x="6070" y="5830"/>
                    </a:cxn>
                    <a:cxn ang="0">
                      <a:pos x="5933" y="5900"/>
                    </a:cxn>
                    <a:cxn ang="0">
                      <a:pos x="5775" y="5919"/>
                    </a:cxn>
                    <a:cxn ang="0">
                      <a:pos x="5621" y="5885"/>
                    </a:cxn>
                    <a:cxn ang="0">
                      <a:pos x="5493" y="5803"/>
                    </a:cxn>
                    <a:cxn ang="0">
                      <a:pos x="5399" y="5682"/>
                    </a:cxn>
                    <a:cxn ang="0">
                      <a:pos x="5349" y="5535"/>
                    </a:cxn>
                    <a:cxn ang="0">
                      <a:pos x="5353" y="5374"/>
                    </a:cxn>
                    <a:cxn ang="0">
                      <a:pos x="5409" y="5231"/>
                    </a:cxn>
                    <a:cxn ang="0">
                      <a:pos x="5510" y="5115"/>
                    </a:cxn>
                    <a:cxn ang="0">
                      <a:pos x="5643" y="5039"/>
                    </a:cxn>
                    <a:cxn ang="0">
                      <a:pos x="5798" y="5011"/>
                    </a:cxn>
                    <a:cxn ang="0">
                      <a:pos x="4028" y="9504"/>
                    </a:cxn>
                    <a:cxn ang="0">
                      <a:pos x="3533" y="11795"/>
                    </a:cxn>
                    <a:cxn ang="0">
                      <a:pos x="3006" y="2139"/>
                    </a:cxn>
                    <a:cxn ang="0">
                      <a:pos x="3018" y="3648"/>
                    </a:cxn>
                  </a:cxnLst>
                  <a:rect l="0" t="0" r="r" b="b"/>
                  <a:pathLst>
                    <a:path w="6780" h="12516">
                      <a:moveTo>
                        <a:pt x="472" y="0"/>
                      </a:moveTo>
                      <a:lnTo>
                        <a:pt x="6309" y="0"/>
                      </a:lnTo>
                      <a:lnTo>
                        <a:pt x="6333" y="1"/>
                      </a:lnTo>
                      <a:lnTo>
                        <a:pt x="6357" y="2"/>
                      </a:lnTo>
                      <a:lnTo>
                        <a:pt x="6381" y="5"/>
                      </a:lnTo>
                      <a:lnTo>
                        <a:pt x="6403" y="9"/>
                      </a:lnTo>
                      <a:lnTo>
                        <a:pt x="6426" y="15"/>
                      </a:lnTo>
                      <a:lnTo>
                        <a:pt x="6448" y="22"/>
                      </a:lnTo>
                      <a:lnTo>
                        <a:pt x="6470" y="29"/>
                      </a:lnTo>
                      <a:lnTo>
                        <a:pt x="6491" y="37"/>
                      </a:lnTo>
                      <a:lnTo>
                        <a:pt x="6513" y="47"/>
                      </a:lnTo>
                      <a:lnTo>
                        <a:pt x="6533" y="57"/>
                      </a:lnTo>
                      <a:lnTo>
                        <a:pt x="6553" y="69"/>
                      </a:lnTo>
                      <a:lnTo>
                        <a:pt x="6572" y="81"/>
                      </a:lnTo>
                      <a:lnTo>
                        <a:pt x="6591" y="94"/>
                      </a:lnTo>
                      <a:lnTo>
                        <a:pt x="6608" y="109"/>
                      </a:lnTo>
                      <a:lnTo>
                        <a:pt x="6625" y="123"/>
                      </a:lnTo>
                      <a:lnTo>
                        <a:pt x="6642" y="138"/>
                      </a:lnTo>
                      <a:lnTo>
                        <a:pt x="6657" y="155"/>
                      </a:lnTo>
                      <a:lnTo>
                        <a:pt x="6671" y="172"/>
                      </a:lnTo>
                      <a:lnTo>
                        <a:pt x="6686" y="190"/>
                      </a:lnTo>
                      <a:lnTo>
                        <a:pt x="6699" y="208"/>
                      </a:lnTo>
                      <a:lnTo>
                        <a:pt x="6711" y="227"/>
                      </a:lnTo>
                      <a:lnTo>
                        <a:pt x="6723" y="247"/>
                      </a:lnTo>
                      <a:lnTo>
                        <a:pt x="6733" y="267"/>
                      </a:lnTo>
                      <a:lnTo>
                        <a:pt x="6743" y="289"/>
                      </a:lnTo>
                      <a:lnTo>
                        <a:pt x="6751" y="310"/>
                      </a:lnTo>
                      <a:lnTo>
                        <a:pt x="6759" y="332"/>
                      </a:lnTo>
                      <a:lnTo>
                        <a:pt x="6765" y="354"/>
                      </a:lnTo>
                      <a:lnTo>
                        <a:pt x="6771" y="377"/>
                      </a:lnTo>
                      <a:lnTo>
                        <a:pt x="6775" y="400"/>
                      </a:lnTo>
                      <a:lnTo>
                        <a:pt x="6778" y="423"/>
                      </a:lnTo>
                      <a:lnTo>
                        <a:pt x="6779" y="448"/>
                      </a:lnTo>
                      <a:lnTo>
                        <a:pt x="6780" y="471"/>
                      </a:lnTo>
                      <a:lnTo>
                        <a:pt x="6780" y="12044"/>
                      </a:lnTo>
                      <a:lnTo>
                        <a:pt x="6779" y="12068"/>
                      </a:lnTo>
                      <a:lnTo>
                        <a:pt x="6778" y="12092"/>
                      </a:lnTo>
                      <a:lnTo>
                        <a:pt x="6775" y="12115"/>
                      </a:lnTo>
                      <a:lnTo>
                        <a:pt x="6771" y="12139"/>
                      </a:lnTo>
                      <a:lnTo>
                        <a:pt x="6765" y="12162"/>
                      </a:lnTo>
                      <a:lnTo>
                        <a:pt x="6759" y="12184"/>
                      </a:lnTo>
                      <a:lnTo>
                        <a:pt x="6751" y="12206"/>
                      </a:lnTo>
                      <a:lnTo>
                        <a:pt x="6743" y="12227"/>
                      </a:lnTo>
                      <a:lnTo>
                        <a:pt x="6733" y="12248"/>
                      </a:lnTo>
                      <a:lnTo>
                        <a:pt x="6723" y="12268"/>
                      </a:lnTo>
                      <a:lnTo>
                        <a:pt x="6711" y="12289"/>
                      </a:lnTo>
                      <a:lnTo>
                        <a:pt x="6699" y="12307"/>
                      </a:lnTo>
                      <a:lnTo>
                        <a:pt x="6686" y="12325"/>
                      </a:lnTo>
                      <a:lnTo>
                        <a:pt x="6671" y="12344"/>
                      </a:lnTo>
                      <a:lnTo>
                        <a:pt x="6657" y="12360"/>
                      </a:lnTo>
                      <a:lnTo>
                        <a:pt x="6642" y="12377"/>
                      </a:lnTo>
                      <a:lnTo>
                        <a:pt x="6625" y="12393"/>
                      </a:lnTo>
                      <a:lnTo>
                        <a:pt x="6608" y="12407"/>
                      </a:lnTo>
                      <a:lnTo>
                        <a:pt x="6591" y="12422"/>
                      </a:lnTo>
                      <a:lnTo>
                        <a:pt x="6572" y="12435"/>
                      </a:lnTo>
                      <a:lnTo>
                        <a:pt x="6553" y="12447"/>
                      </a:lnTo>
                      <a:lnTo>
                        <a:pt x="6533" y="12459"/>
                      </a:lnTo>
                      <a:lnTo>
                        <a:pt x="6513" y="12469"/>
                      </a:lnTo>
                      <a:lnTo>
                        <a:pt x="6491" y="12478"/>
                      </a:lnTo>
                      <a:lnTo>
                        <a:pt x="6470" y="12487"/>
                      </a:lnTo>
                      <a:lnTo>
                        <a:pt x="6448" y="12494"/>
                      </a:lnTo>
                      <a:lnTo>
                        <a:pt x="6426" y="12501"/>
                      </a:lnTo>
                      <a:lnTo>
                        <a:pt x="6403" y="12506"/>
                      </a:lnTo>
                      <a:lnTo>
                        <a:pt x="6381" y="12510"/>
                      </a:lnTo>
                      <a:lnTo>
                        <a:pt x="6357" y="12513"/>
                      </a:lnTo>
                      <a:lnTo>
                        <a:pt x="6333" y="12515"/>
                      </a:lnTo>
                      <a:lnTo>
                        <a:pt x="6309" y="12516"/>
                      </a:lnTo>
                      <a:lnTo>
                        <a:pt x="472" y="12516"/>
                      </a:lnTo>
                      <a:lnTo>
                        <a:pt x="447" y="12515"/>
                      </a:lnTo>
                      <a:lnTo>
                        <a:pt x="424" y="12513"/>
                      </a:lnTo>
                      <a:lnTo>
                        <a:pt x="400" y="12510"/>
                      </a:lnTo>
                      <a:lnTo>
                        <a:pt x="376" y="12506"/>
                      </a:lnTo>
                      <a:lnTo>
                        <a:pt x="354" y="12501"/>
                      </a:lnTo>
                      <a:lnTo>
                        <a:pt x="331" y="12494"/>
                      </a:lnTo>
                      <a:lnTo>
                        <a:pt x="310" y="12487"/>
                      </a:lnTo>
                      <a:lnTo>
                        <a:pt x="288" y="12478"/>
                      </a:lnTo>
                      <a:lnTo>
                        <a:pt x="268" y="12469"/>
                      </a:lnTo>
                      <a:lnTo>
                        <a:pt x="247" y="12459"/>
                      </a:lnTo>
                      <a:lnTo>
                        <a:pt x="227" y="12447"/>
                      </a:lnTo>
                      <a:lnTo>
                        <a:pt x="209" y="12435"/>
                      </a:lnTo>
                      <a:lnTo>
                        <a:pt x="190" y="12422"/>
                      </a:lnTo>
                      <a:lnTo>
                        <a:pt x="172" y="12407"/>
                      </a:lnTo>
                      <a:lnTo>
                        <a:pt x="155" y="12393"/>
                      </a:lnTo>
                      <a:lnTo>
                        <a:pt x="139" y="12377"/>
                      </a:lnTo>
                      <a:lnTo>
                        <a:pt x="123" y="12360"/>
                      </a:lnTo>
                      <a:lnTo>
                        <a:pt x="108" y="12344"/>
                      </a:lnTo>
                      <a:lnTo>
                        <a:pt x="94" y="12325"/>
                      </a:lnTo>
                      <a:lnTo>
                        <a:pt x="81" y="12307"/>
                      </a:lnTo>
                      <a:lnTo>
                        <a:pt x="68" y="12289"/>
                      </a:lnTo>
                      <a:lnTo>
                        <a:pt x="57" y="12268"/>
                      </a:lnTo>
                      <a:lnTo>
                        <a:pt x="47" y="12248"/>
                      </a:lnTo>
                      <a:lnTo>
                        <a:pt x="38" y="12227"/>
                      </a:lnTo>
                      <a:lnTo>
                        <a:pt x="28" y="12206"/>
                      </a:lnTo>
                      <a:lnTo>
                        <a:pt x="21" y="12184"/>
                      </a:lnTo>
                      <a:lnTo>
                        <a:pt x="15" y="12162"/>
                      </a:lnTo>
                      <a:lnTo>
                        <a:pt x="10" y="12139"/>
                      </a:lnTo>
                      <a:lnTo>
                        <a:pt x="6" y="12115"/>
                      </a:lnTo>
                      <a:lnTo>
                        <a:pt x="3" y="12092"/>
                      </a:lnTo>
                      <a:lnTo>
                        <a:pt x="1" y="12068"/>
                      </a:lnTo>
                      <a:lnTo>
                        <a:pt x="0" y="12044"/>
                      </a:lnTo>
                      <a:lnTo>
                        <a:pt x="0" y="10974"/>
                      </a:lnTo>
                      <a:lnTo>
                        <a:pt x="1687" y="10974"/>
                      </a:lnTo>
                      <a:lnTo>
                        <a:pt x="1687" y="11795"/>
                      </a:lnTo>
                      <a:lnTo>
                        <a:pt x="1971" y="11795"/>
                      </a:lnTo>
                      <a:lnTo>
                        <a:pt x="1971" y="10952"/>
                      </a:lnTo>
                      <a:lnTo>
                        <a:pt x="2005" y="10945"/>
                      </a:lnTo>
                      <a:lnTo>
                        <a:pt x="2039" y="10937"/>
                      </a:lnTo>
                      <a:lnTo>
                        <a:pt x="2072" y="10928"/>
                      </a:lnTo>
                      <a:lnTo>
                        <a:pt x="2105" y="10919"/>
                      </a:lnTo>
                      <a:lnTo>
                        <a:pt x="2137" y="10909"/>
                      </a:lnTo>
                      <a:lnTo>
                        <a:pt x="2169" y="10897"/>
                      </a:lnTo>
                      <a:lnTo>
                        <a:pt x="2201" y="10885"/>
                      </a:lnTo>
                      <a:lnTo>
                        <a:pt x="2233" y="10872"/>
                      </a:lnTo>
                      <a:lnTo>
                        <a:pt x="2263" y="10858"/>
                      </a:lnTo>
                      <a:lnTo>
                        <a:pt x="2294" y="10844"/>
                      </a:lnTo>
                      <a:lnTo>
                        <a:pt x="2324" y="10829"/>
                      </a:lnTo>
                      <a:lnTo>
                        <a:pt x="2353" y="10812"/>
                      </a:lnTo>
                      <a:lnTo>
                        <a:pt x="2383" y="10796"/>
                      </a:lnTo>
                      <a:lnTo>
                        <a:pt x="2412" y="10778"/>
                      </a:lnTo>
                      <a:lnTo>
                        <a:pt x="2439" y="10760"/>
                      </a:lnTo>
                      <a:lnTo>
                        <a:pt x="2467" y="10741"/>
                      </a:lnTo>
                      <a:lnTo>
                        <a:pt x="2467" y="11795"/>
                      </a:lnTo>
                      <a:lnTo>
                        <a:pt x="2753" y="11795"/>
                      </a:lnTo>
                      <a:lnTo>
                        <a:pt x="2753" y="10466"/>
                      </a:lnTo>
                      <a:lnTo>
                        <a:pt x="2768" y="10446"/>
                      </a:lnTo>
                      <a:lnTo>
                        <a:pt x="2782" y="10424"/>
                      </a:lnTo>
                      <a:lnTo>
                        <a:pt x="2797" y="10403"/>
                      </a:lnTo>
                      <a:lnTo>
                        <a:pt x="2811" y="10381"/>
                      </a:lnTo>
                      <a:lnTo>
                        <a:pt x="2839" y="10337"/>
                      </a:lnTo>
                      <a:lnTo>
                        <a:pt x="2864" y="10292"/>
                      </a:lnTo>
                      <a:lnTo>
                        <a:pt x="2875" y="10269"/>
                      </a:lnTo>
                      <a:lnTo>
                        <a:pt x="2888" y="10246"/>
                      </a:lnTo>
                      <a:lnTo>
                        <a:pt x="2899" y="10222"/>
                      </a:lnTo>
                      <a:lnTo>
                        <a:pt x="2909" y="10199"/>
                      </a:lnTo>
                      <a:lnTo>
                        <a:pt x="2919" y="10175"/>
                      </a:lnTo>
                      <a:lnTo>
                        <a:pt x="2930" y="10150"/>
                      </a:lnTo>
                      <a:lnTo>
                        <a:pt x="2939" y="10126"/>
                      </a:lnTo>
                      <a:lnTo>
                        <a:pt x="2947" y="10101"/>
                      </a:lnTo>
                      <a:lnTo>
                        <a:pt x="2955" y="10077"/>
                      </a:lnTo>
                      <a:lnTo>
                        <a:pt x="2963" y="10051"/>
                      </a:lnTo>
                      <a:lnTo>
                        <a:pt x="2971" y="10025"/>
                      </a:lnTo>
                      <a:lnTo>
                        <a:pt x="2978" y="10000"/>
                      </a:lnTo>
                      <a:lnTo>
                        <a:pt x="2984" y="9974"/>
                      </a:lnTo>
                      <a:lnTo>
                        <a:pt x="2989" y="9949"/>
                      </a:lnTo>
                      <a:lnTo>
                        <a:pt x="2995" y="9922"/>
                      </a:lnTo>
                      <a:lnTo>
                        <a:pt x="2999" y="9896"/>
                      </a:lnTo>
                      <a:lnTo>
                        <a:pt x="3003" y="9870"/>
                      </a:lnTo>
                      <a:lnTo>
                        <a:pt x="3007" y="9843"/>
                      </a:lnTo>
                      <a:lnTo>
                        <a:pt x="3011" y="9817"/>
                      </a:lnTo>
                      <a:lnTo>
                        <a:pt x="3013" y="9789"/>
                      </a:lnTo>
                      <a:lnTo>
                        <a:pt x="3015" y="9762"/>
                      </a:lnTo>
                      <a:lnTo>
                        <a:pt x="3017" y="9735"/>
                      </a:lnTo>
                      <a:lnTo>
                        <a:pt x="3018" y="9707"/>
                      </a:lnTo>
                      <a:lnTo>
                        <a:pt x="3018" y="9679"/>
                      </a:lnTo>
                      <a:lnTo>
                        <a:pt x="3018" y="3934"/>
                      </a:lnTo>
                      <a:lnTo>
                        <a:pt x="6497" y="3934"/>
                      </a:lnTo>
                      <a:lnTo>
                        <a:pt x="6497" y="3771"/>
                      </a:lnTo>
                      <a:lnTo>
                        <a:pt x="6497" y="3771"/>
                      </a:lnTo>
                      <a:lnTo>
                        <a:pt x="6497" y="1977"/>
                      </a:lnTo>
                      <a:lnTo>
                        <a:pt x="6497" y="1746"/>
                      </a:lnTo>
                      <a:lnTo>
                        <a:pt x="6497" y="1691"/>
                      </a:lnTo>
                      <a:lnTo>
                        <a:pt x="2862" y="1691"/>
                      </a:lnTo>
                      <a:lnTo>
                        <a:pt x="2842" y="1655"/>
                      </a:lnTo>
                      <a:lnTo>
                        <a:pt x="2819" y="1618"/>
                      </a:lnTo>
                      <a:lnTo>
                        <a:pt x="2796" y="1582"/>
                      </a:lnTo>
                      <a:lnTo>
                        <a:pt x="2771" y="1547"/>
                      </a:lnTo>
                      <a:lnTo>
                        <a:pt x="2745" y="1512"/>
                      </a:lnTo>
                      <a:lnTo>
                        <a:pt x="2719" y="1479"/>
                      </a:lnTo>
                      <a:lnTo>
                        <a:pt x="2691" y="1447"/>
                      </a:lnTo>
                      <a:lnTo>
                        <a:pt x="2662" y="1416"/>
                      </a:lnTo>
                      <a:lnTo>
                        <a:pt x="2633" y="1385"/>
                      </a:lnTo>
                      <a:lnTo>
                        <a:pt x="2602" y="1355"/>
                      </a:lnTo>
                      <a:lnTo>
                        <a:pt x="2570" y="1327"/>
                      </a:lnTo>
                      <a:lnTo>
                        <a:pt x="2538" y="1299"/>
                      </a:lnTo>
                      <a:lnTo>
                        <a:pt x="2505" y="1273"/>
                      </a:lnTo>
                      <a:lnTo>
                        <a:pt x="2470" y="1248"/>
                      </a:lnTo>
                      <a:lnTo>
                        <a:pt x="2435" y="1223"/>
                      </a:lnTo>
                      <a:lnTo>
                        <a:pt x="2399" y="1201"/>
                      </a:lnTo>
                      <a:lnTo>
                        <a:pt x="2363" y="1179"/>
                      </a:lnTo>
                      <a:lnTo>
                        <a:pt x="2325" y="1159"/>
                      </a:lnTo>
                      <a:lnTo>
                        <a:pt x="2287" y="1139"/>
                      </a:lnTo>
                      <a:lnTo>
                        <a:pt x="2248" y="1121"/>
                      </a:lnTo>
                      <a:lnTo>
                        <a:pt x="2208" y="1104"/>
                      </a:lnTo>
                      <a:lnTo>
                        <a:pt x="2168" y="1089"/>
                      </a:lnTo>
                      <a:lnTo>
                        <a:pt x="2127" y="1075"/>
                      </a:lnTo>
                      <a:lnTo>
                        <a:pt x="2085" y="1061"/>
                      </a:lnTo>
                      <a:lnTo>
                        <a:pt x="2043" y="1050"/>
                      </a:lnTo>
                      <a:lnTo>
                        <a:pt x="2000" y="1041"/>
                      </a:lnTo>
                      <a:lnTo>
                        <a:pt x="1957" y="1032"/>
                      </a:lnTo>
                      <a:lnTo>
                        <a:pt x="1914" y="1025"/>
                      </a:lnTo>
                      <a:lnTo>
                        <a:pt x="1870" y="1019"/>
                      </a:lnTo>
                      <a:lnTo>
                        <a:pt x="1825" y="1015"/>
                      </a:lnTo>
                      <a:lnTo>
                        <a:pt x="1780" y="1013"/>
                      </a:lnTo>
                      <a:lnTo>
                        <a:pt x="1735" y="1012"/>
                      </a:lnTo>
                      <a:lnTo>
                        <a:pt x="0" y="1012"/>
                      </a:lnTo>
                      <a:lnTo>
                        <a:pt x="0" y="471"/>
                      </a:lnTo>
                      <a:lnTo>
                        <a:pt x="1" y="448"/>
                      </a:lnTo>
                      <a:lnTo>
                        <a:pt x="3" y="423"/>
                      </a:lnTo>
                      <a:lnTo>
                        <a:pt x="6" y="400"/>
                      </a:lnTo>
                      <a:lnTo>
                        <a:pt x="10" y="377"/>
                      </a:lnTo>
                      <a:lnTo>
                        <a:pt x="15" y="354"/>
                      </a:lnTo>
                      <a:lnTo>
                        <a:pt x="21" y="332"/>
                      </a:lnTo>
                      <a:lnTo>
                        <a:pt x="28" y="310"/>
                      </a:lnTo>
                      <a:lnTo>
                        <a:pt x="38" y="289"/>
                      </a:lnTo>
                      <a:lnTo>
                        <a:pt x="47" y="267"/>
                      </a:lnTo>
                      <a:lnTo>
                        <a:pt x="57" y="247"/>
                      </a:lnTo>
                      <a:lnTo>
                        <a:pt x="68" y="227"/>
                      </a:lnTo>
                      <a:lnTo>
                        <a:pt x="81" y="208"/>
                      </a:lnTo>
                      <a:lnTo>
                        <a:pt x="94" y="190"/>
                      </a:lnTo>
                      <a:lnTo>
                        <a:pt x="108" y="172"/>
                      </a:lnTo>
                      <a:lnTo>
                        <a:pt x="123" y="155"/>
                      </a:lnTo>
                      <a:lnTo>
                        <a:pt x="139" y="138"/>
                      </a:lnTo>
                      <a:lnTo>
                        <a:pt x="155" y="123"/>
                      </a:lnTo>
                      <a:lnTo>
                        <a:pt x="172" y="109"/>
                      </a:lnTo>
                      <a:lnTo>
                        <a:pt x="190" y="94"/>
                      </a:lnTo>
                      <a:lnTo>
                        <a:pt x="209" y="81"/>
                      </a:lnTo>
                      <a:lnTo>
                        <a:pt x="227" y="69"/>
                      </a:lnTo>
                      <a:lnTo>
                        <a:pt x="247" y="57"/>
                      </a:lnTo>
                      <a:lnTo>
                        <a:pt x="268" y="47"/>
                      </a:lnTo>
                      <a:lnTo>
                        <a:pt x="288" y="37"/>
                      </a:lnTo>
                      <a:lnTo>
                        <a:pt x="310" y="29"/>
                      </a:lnTo>
                      <a:lnTo>
                        <a:pt x="331" y="22"/>
                      </a:lnTo>
                      <a:lnTo>
                        <a:pt x="354" y="15"/>
                      </a:lnTo>
                      <a:lnTo>
                        <a:pt x="376" y="9"/>
                      </a:lnTo>
                      <a:lnTo>
                        <a:pt x="400" y="5"/>
                      </a:lnTo>
                      <a:lnTo>
                        <a:pt x="424" y="2"/>
                      </a:lnTo>
                      <a:lnTo>
                        <a:pt x="447" y="1"/>
                      </a:lnTo>
                      <a:lnTo>
                        <a:pt x="472" y="0"/>
                      </a:lnTo>
                      <a:close/>
                      <a:moveTo>
                        <a:pt x="5798" y="5011"/>
                      </a:moveTo>
                      <a:lnTo>
                        <a:pt x="5822" y="5012"/>
                      </a:lnTo>
                      <a:lnTo>
                        <a:pt x="5844" y="5014"/>
                      </a:lnTo>
                      <a:lnTo>
                        <a:pt x="5867" y="5017"/>
                      </a:lnTo>
                      <a:lnTo>
                        <a:pt x="5889" y="5021"/>
                      </a:lnTo>
                      <a:lnTo>
                        <a:pt x="5912" y="5026"/>
                      </a:lnTo>
                      <a:lnTo>
                        <a:pt x="5933" y="5032"/>
                      </a:lnTo>
                      <a:lnTo>
                        <a:pt x="5954" y="5039"/>
                      </a:lnTo>
                      <a:lnTo>
                        <a:pt x="5974" y="5047"/>
                      </a:lnTo>
                      <a:lnTo>
                        <a:pt x="5995" y="5056"/>
                      </a:lnTo>
                      <a:lnTo>
                        <a:pt x="6014" y="5066"/>
                      </a:lnTo>
                      <a:lnTo>
                        <a:pt x="6034" y="5077"/>
                      </a:lnTo>
                      <a:lnTo>
                        <a:pt x="6052" y="5090"/>
                      </a:lnTo>
                      <a:lnTo>
                        <a:pt x="6070" y="5102"/>
                      </a:lnTo>
                      <a:lnTo>
                        <a:pt x="6087" y="5115"/>
                      </a:lnTo>
                      <a:lnTo>
                        <a:pt x="6103" y="5130"/>
                      </a:lnTo>
                      <a:lnTo>
                        <a:pt x="6119" y="5145"/>
                      </a:lnTo>
                      <a:lnTo>
                        <a:pt x="6134" y="5160"/>
                      </a:lnTo>
                      <a:lnTo>
                        <a:pt x="6148" y="5177"/>
                      </a:lnTo>
                      <a:lnTo>
                        <a:pt x="6162" y="5194"/>
                      </a:lnTo>
                      <a:lnTo>
                        <a:pt x="6175" y="5211"/>
                      </a:lnTo>
                      <a:lnTo>
                        <a:pt x="6186" y="5231"/>
                      </a:lnTo>
                      <a:lnTo>
                        <a:pt x="6197" y="5249"/>
                      </a:lnTo>
                      <a:lnTo>
                        <a:pt x="6208" y="5269"/>
                      </a:lnTo>
                      <a:lnTo>
                        <a:pt x="6217" y="5289"/>
                      </a:lnTo>
                      <a:lnTo>
                        <a:pt x="6225" y="5310"/>
                      </a:lnTo>
                      <a:lnTo>
                        <a:pt x="6232" y="5331"/>
                      </a:lnTo>
                      <a:lnTo>
                        <a:pt x="6238" y="5353"/>
                      </a:lnTo>
                      <a:lnTo>
                        <a:pt x="6244" y="5374"/>
                      </a:lnTo>
                      <a:lnTo>
                        <a:pt x="6247" y="5397"/>
                      </a:lnTo>
                      <a:lnTo>
                        <a:pt x="6250" y="5419"/>
                      </a:lnTo>
                      <a:lnTo>
                        <a:pt x="6252" y="5443"/>
                      </a:lnTo>
                      <a:lnTo>
                        <a:pt x="6253" y="5466"/>
                      </a:lnTo>
                      <a:lnTo>
                        <a:pt x="6252" y="5489"/>
                      </a:lnTo>
                      <a:lnTo>
                        <a:pt x="6250" y="5513"/>
                      </a:lnTo>
                      <a:lnTo>
                        <a:pt x="6247" y="5535"/>
                      </a:lnTo>
                      <a:lnTo>
                        <a:pt x="6244" y="5557"/>
                      </a:lnTo>
                      <a:lnTo>
                        <a:pt x="6238" y="5579"/>
                      </a:lnTo>
                      <a:lnTo>
                        <a:pt x="6232" y="5601"/>
                      </a:lnTo>
                      <a:lnTo>
                        <a:pt x="6225" y="5622"/>
                      </a:lnTo>
                      <a:lnTo>
                        <a:pt x="6217" y="5643"/>
                      </a:lnTo>
                      <a:lnTo>
                        <a:pt x="6208" y="5662"/>
                      </a:lnTo>
                      <a:lnTo>
                        <a:pt x="6197" y="5682"/>
                      </a:lnTo>
                      <a:lnTo>
                        <a:pt x="6186" y="5701"/>
                      </a:lnTo>
                      <a:lnTo>
                        <a:pt x="6175" y="5720"/>
                      </a:lnTo>
                      <a:lnTo>
                        <a:pt x="6162" y="5738"/>
                      </a:lnTo>
                      <a:lnTo>
                        <a:pt x="6148" y="5754"/>
                      </a:lnTo>
                      <a:lnTo>
                        <a:pt x="6134" y="5771"/>
                      </a:lnTo>
                      <a:lnTo>
                        <a:pt x="6119" y="5787"/>
                      </a:lnTo>
                      <a:lnTo>
                        <a:pt x="6103" y="5803"/>
                      </a:lnTo>
                      <a:lnTo>
                        <a:pt x="6087" y="5817"/>
                      </a:lnTo>
                      <a:lnTo>
                        <a:pt x="6070" y="5830"/>
                      </a:lnTo>
                      <a:lnTo>
                        <a:pt x="6052" y="5843"/>
                      </a:lnTo>
                      <a:lnTo>
                        <a:pt x="6034" y="5855"/>
                      </a:lnTo>
                      <a:lnTo>
                        <a:pt x="6014" y="5865"/>
                      </a:lnTo>
                      <a:lnTo>
                        <a:pt x="5995" y="5875"/>
                      </a:lnTo>
                      <a:lnTo>
                        <a:pt x="5974" y="5885"/>
                      </a:lnTo>
                      <a:lnTo>
                        <a:pt x="5954" y="5893"/>
                      </a:lnTo>
                      <a:lnTo>
                        <a:pt x="5933" y="5900"/>
                      </a:lnTo>
                      <a:lnTo>
                        <a:pt x="5912" y="5906"/>
                      </a:lnTo>
                      <a:lnTo>
                        <a:pt x="5889" y="5911"/>
                      </a:lnTo>
                      <a:lnTo>
                        <a:pt x="5867" y="5915"/>
                      </a:lnTo>
                      <a:lnTo>
                        <a:pt x="5844" y="5918"/>
                      </a:lnTo>
                      <a:lnTo>
                        <a:pt x="5822" y="5919"/>
                      </a:lnTo>
                      <a:lnTo>
                        <a:pt x="5798" y="5920"/>
                      </a:lnTo>
                      <a:lnTo>
                        <a:pt x="5775" y="5919"/>
                      </a:lnTo>
                      <a:lnTo>
                        <a:pt x="5752" y="5918"/>
                      </a:lnTo>
                      <a:lnTo>
                        <a:pt x="5729" y="5915"/>
                      </a:lnTo>
                      <a:lnTo>
                        <a:pt x="5707" y="5911"/>
                      </a:lnTo>
                      <a:lnTo>
                        <a:pt x="5685" y="5906"/>
                      </a:lnTo>
                      <a:lnTo>
                        <a:pt x="5663" y="5900"/>
                      </a:lnTo>
                      <a:lnTo>
                        <a:pt x="5643" y="5893"/>
                      </a:lnTo>
                      <a:lnTo>
                        <a:pt x="5621" y="5885"/>
                      </a:lnTo>
                      <a:lnTo>
                        <a:pt x="5602" y="5875"/>
                      </a:lnTo>
                      <a:lnTo>
                        <a:pt x="5582" y="5865"/>
                      </a:lnTo>
                      <a:lnTo>
                        <a:pt x="5563" y="5855"/>
                      </a:lnTo>
                      <a:lnTo>
                        <a:pt x="5544" y="5843"/>
                      </a:lnTo>
                      <a:lnTo>
                        <a:pt x="5527" y="5830"/>
                      </a:lnTo>
                      <a:lnTo>
                        <a:pt x="5510" y="5817"/>
                      </a:lnTo>
                      <a:lnTo>
                        <a:pt x="5493" y="5803"/>
                      </a:lnTo>
                      <a:lnTo>
                        <a:pt x="5477" y="5787"/>
                      </a:lnTo>
                      <a:lnTo>
                        <a:pt x="5462" y="5771"/>
                      </a:lnTo>
                      <a:lnTo>
                        <a:pt x="5448" y="5754"/>
                      </a:lnTo>
                      <a:lnTo>
                        <a:pt x="5434" y="5738"/>
                      </a:lnTo>
                      <a:lnTo>
                        <a:pt x="5421" y="5720"/>
                      </a:lnTo>
                      <a:lnTo>
                        <a:pt x="5409" y="5701"/>
                      </a:lnTo>
                      <a:lnTo>
                        <a:pt x="5399" y="5682"/>
                      </a:lnTo>
                      <a:lnTo>
                        <a:pt x="5389" y="5662"/>
                      </a:lnTo>
                      <a:lnTo>
                        <a:pt x="5380" y="5643"/>
                      </a:lnTo>
                      <a:lnTo>
                        <a:pt x="5371" y="5622"/>
                      </a:lnTo>
                      <a:lnTo>
                        <a:pt x="5364" y="5601"/>
                      </a:lnTo>
                      <a:lnTo>
                        <a:pt x="5358" y="5579"/>
                      </a:lnTo>
                      <a:lnTo>
                        <a:pt x="5353" y="5557"/>
                      </a:lnTo>
                      <a:lnTo>
                        <a:pt x="5349" y="5535"/>
                      </a:lnTo>
                      <a:lnTo>
                        <a:pt x="5346" y="5513"/>
                      </a:lnTo>
                      <a:lnTo>
                        <a:pt x="5345" y="5489"/>
                      </a:lnTo>
                      <a:lnTo>
                        <a:pt x="5344" y="5466"/>
                      </a:lnTo>
                      <a:lnTo>
                        <a:pt x="5345" y="5443"/>
                      </a:lnTo>
                      <a:lnTo>
                        <a:pt x="5346" y="5419"/>
                      </a:lnTo>
                      <a:lnTo>
                        <a:pt x="5349" y="5397"/>
                      </a:lnTo>
                      <a:lnTo>
                        <a:pt x="5353" y="5374"/>
                      </a:lnTo>
                      <a:lnTo>
                        <a:pt x="5358" y="5353"/>
                      </a:lnTo>
                      <a:lnTo>
                        <a:pt x="5364" y="5331"/>
                      </a:lnTo>
                      <a:lnTo>
                        <a:pt x="5371" y="5310"/>
                      </a:lnTo>
                      <a:lnTo>
                        <a:pt x="5380" y="5289"/>
                      </a:lnTo>
                      <a:lnTo>
                        <a:pt x="5389" y="5269"/>
                      </a:lnTo>
                      <a:lnTo>
                        <a:pt x="5399" y="5249"/>
                      </a:lnTo>
                      <a:lnTo>
                        <a:pt x="5409" y="5231"/>
                      </a:lnTo>
                      <a:lnTo>
                        <a:pt x="5421" y="5211"/>
                      </a:lnTo>
                      <a:lnTo>
                        <a:pt x="5434" y="5194"/>
                      </a:lnTo>
                      <a:lnTo>
                        <a:pt x="5448" y="5177"/>
                      </a:lnTo>
                      <a:lnTo>
                        <a:pt x="5462" y="5160"/>
                      </a:lnTo>
                      <a:lnTo>
                        <a:pt x="5477" y="5145"/>
                      </a:lnTo>
                      <a:lnTo>
                        <a:pt x="5493" y="5130"/>
                      </a:lnTo>
                      <a:lnTo>
                        <a:pt x="5510" y="5115"/>
                      </a:lnTo>
                      <a:lnTo>
                        <a:pt x="5527" y="5102"/>
                      </a:lnTo>
                      <a:lnTo>
                        <a:pt x="5544" y="5090"/>
                      </a:lnTo>
                      <a:lnTo>
                        <a:pt x="5563" y="5077"/>
                      </a:lnTo>
                      <a:lnTo>
                        <a:pt x="5582" y="5066"/>
                      </a:lnTo>
                      <a:lnTo>
                        <a:pt x="5602" y="5056"/>
                      </a:lnTo>
                      <a:lnTo>
                        <a:pt x="5621" y="5047"/>
                      </a:lnTo>
                      <a:lnTo>
                        <a:pt x="5643" y="5039"/>
                      </a:lnTo>
                      <a:lnTo>
                        <a:pt x="5663" y="5032"/>
                      </a:lnTo>
                      <a:lnTo>
                        <a:pt x="5685" y="5026"/>
                      </a:lnTo>
                      <a:lnTo>
                        <a:pt x="5707" y="5021"/>
                      </a:lnTo>
                      <a:lnTo>
                        <a:pt x="5729" y="5017"/>
                      </a:lnTo>
                      <a:lnTo>
                        <a:pt x="5752" y="5014"/>
                      </a:lnTo>
                      <a:lnTo>
                        <a:pt x="5775" y="5012"/>
                      </a:lnTo>
                      <a:lnTo>
                        <a:pt x="5798" y="5011"/>
                      </a:lnTo>
                      <a:close/>
                      <a:moveTo>
                        <a:pt x="4808" y="11795"/>
                      </a:moveTo>
                      <a:lnTo>
                        <a:pt x="4808" y="9504"/>
                      </a:lnTo>
                      <a:lnTo>
                        <a:pt x="5094" y="9504"/>
                      </a:lnTo>
                      <a:lnTo>
                        <a:pt x="5094" y="11795"/>
                      </a:lnTo>
                      <a:lnTo>
                        <a:pt x="4808" y="11795"/>
                      </a:lnTo>
                      <a:close/>
                      <a:moveTo>
                        <a:pt x="4028" y="11795"/>
                      </a:moveTo>
                      <a:lnTo>
                        <a:pt x="4028" y="9504"/>
                      </a:lnTo>
                      <a:lnTo>
                        <a:pt x="4313" y="9504"/>
                      </a:lnTo>
                      <a:lnTo>
                        <a:pt x="4313" y="11795"/>
                      </a:lnTo>
                      <a:lnTo>
                        <a:pt x="4028" y="11795"/>
                      </a:lnTo>
                      <a:close/>
                      <a:moveTo>
                        <a:pt x="3247" y="11795"/>
                      </a:moveTo>
                      <a:lnTo>
                        <a:pt x="3247" y="9504"/>
                      </a:lnTo>
                      <a:lnTo>
                        <a:pt x="3533" y="9504"/>
                      </a:lnTo>
                      <a:lnTo>
                        <a:pt x="3533" y="11795"/>
                      </a:lnTo>
                      <a:lnTo>
                        <a:pt x="3247" y="11795"/>
                      </a:lnTo>
                      <a:close/>
                      <a:moveTo>
                        <a:pt x="3018" y="3648"/>
                      </a:moveTo>
                      <a:lnTo>
                        <a:pt x="3018" y="2307"/>
                      </a:lnTo>
                      <a:lnTo>
                        <a:pt x="3017" y="2265"/>
                      </a:lnTo>
                      <a:lnTo>
                        <a:pt x="3015" y="2222"/>
                      </a:lnTo>
                      <a:lnTo>
                        <a:pt x="3012" y="2181"/>
                      </a:lnTo>
                      <a:lnTo>
                        <a:pt x="3006" y="2139"/>
                      </a:lnTo>
                      <a:lnTo>
                        <a:pt x="3000" y="2098"/>
                      </a:lnTo>
                      <a:lnTo>
                        <a:pt x="2993" y="2057"/>
                      </a:lnTo>
                      <a:lnTo>
                        <a:pt x="2985" y="2017"/>
                      </a:lnTo>
                      <a:lnTo>
                        <a:pt x="2975" y="1977"/>
                      </a:lnTo>
                      <a:lnTo>
                        <a:pt x="6212" y="1977"/>
                      </a:lnTo>
                      <a:lnTo>
                        <a:pt x="6212" y="3648"/>
                      </a:lnTo>
                      <a:lnTo>
                        <a:pt x="3018" y="3648"/>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u="sng">
                    <a:latin typeface="Arial" pitchFamily="34" charset="0"/>
                    <a:cs typeface="Arial" pitchFamily="34" charset="0"/>
                  </a:endParaRPr>
                </a:p>
              </p:txBody>
            </p:sp>
          </p:grpSp>
        </p:grpSp>
        <p:grpSp>
          <p:nvGrpSpPr>
            <p:cNvPr id="317" name="组合 21"/>
            <p:cNvGrpSpPr/>
            <p:nvPr/>
          </p:nvGrpSpPr>
          <p:grpSpPr>
            <a:xfrm>
              <a:off x="2586351" y="4675120"/>
              <a:ext cx="1165255" cy="370992"/>
              <a:chOff x="2586351" y="4709624"/>
              <a:chExt cx="1165255" cy="370992"/>
            </a:xfrm>
            <a:solidFill>
              <a:srgbClr val="0070C0"/>
            </a:solidFill>
          </p:grpSpPr>
          <p:grpSp>
            <p:nvGrpSpPr>
              <p:cNvPr id="343" name="组合 12"/>
              <p:cNvGrpSpPr/>
              <p:nvPr/>
            </p:nvGrpSpPr>
            <p:grpSpPr>
              <a:xfrm>
                <a:off x="2992578" y="4709624"/>
                <a:ext cx="360000" cy="370992"/>
                <a:chOff x="3100855" y="4771802"/>
                <a:chExt cx="360000" cy="370992"/>
              </a:xfrm>
              <a:grpFill/>
            </p:grpSpPr>
            <p:grpSp>
              <p:nvGrpSpPr>
                <p:cNvPr id="370" name="组合 376"/>
                <p:cNvGrpSpPr/>
                <p:nvPr/>
              </p:nvGrpSpPr>
              <p:grpSpPr>
                <a:xfrm>
                  <a:off x="3100855" y="5016214"/>
                  <a:ext cx="360000" cy="126580"/>
                  <a:chOff x="3298897" y="4095287"/>
                  <a:chExt cx="1257750" cy="591167"/>
                </a:xfrm>
                <a:grpFill/>
              </p:grpSpPr>
              <p:sp>
                <p:nvSpPr>
                  <p:cNvPr id="377"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78" name="Freeform 13"/>
                  <p:cNvSpPr>
                    <a:spLocks noEditPoints="1"/>
                  </p:cNvSpPr>
                  <p:nvPr/>
                </p:nvSpPr>
                <p:spPr bwMode="auto">
                  <a:xfrm>
                    <a:off x="3298897" y="4387391"/>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71" name="组合 379"/>
                <p:cNvGrpSpPr/>
                <p:nvPr/>
              </p:nvGrpSpPr>
              <p:grpSpPr>
                <a:xfrm>
                  <a:off x="3100855" y="4894007"/>
                  <a:ext cx="360000" cy="126580"/>
                  <a:chOff x="3298897" y="4095287"/>
                  <a:chExt cx="1257750" cy="591167"/>
                </a:xfrm>
                <a:grpFill/>
              </p:grpSpPr>
              <p:sp>
                <p:nvSpPr>
                  <p:cNvPr id="375"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76" name="Freeform 13"/>
                  <p:cNvSpPr>
                    <a:spLocks noEditPoints="1"/>
                  </p:cNvSpPr>
                  <p:nvPr/>
                </p:nvSpPr>
                <p:spPr bwMode="auto">
                  <a:xfrm>
                    <a:off x="3298897" y="4387391"/>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72" name="组合 388"/>
                <p:cNvGrpSpPr/>
                <p:nvPr/>
              </p:nvGrpSpPr>
              <p:grpSpPr>
                <a:xfrm>
                  <a:off x="3100855" y="4771802"/>
                  <a:ext cx="360000" cy="126579"/>
                  <a:chOff x="3298897" y="4095287"/>
                  <a:chExt cx="1257750" cy="591162"/>
                </a:xfrm>
                <a:grpFill/>
              </p:grpSpPr>
              <p:sp>
                <p:nvSpPr>
                  <p:cNvPr id="373"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74" name="Freeform 13"/>
                  <p:cNvSpPr>
                    <a:spLocks noEditPoints="1"/>
                  </p:cNvSpPr>
                  <p:nvPr/>
                </p:nvSpPr>
                <p:spPr bwMode="auto">
                  <a:xfrm>
                    <a:off x="3298897" y="4387386"/>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sp>
            <p:nvSpPr>
              <p:cNvPr id="344" name="Freeform 13"/>
              <p:cNvSpPr>
                <a:spLocks noEditPoints="1"/>
              </p:cNvSpPr>
              <p:nvPr/>
            </p:nvSpPr>
            <p:spPr bwMode="auto">
              <a:xfrm>
                <a:off x="2586351" y="5016581"/>
                <a:ext cx="360000" cy="64035"/>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nvGrpSpPr>
              <p:cNvPr id="345" name="组合 624"/>
              <p:cNvGrpSpPr>
                <a:grpSpLocks noChangeAspect="1"/>
              </p:cNvGrpSpPr>
              <p:nvPr/>
            </p:nvGrpSpPr>
            <p:grpSpPr>
              <a:xfrm>
                <a:off x="3398806" y="4846616"/>
                <a:ext cx="352800" cy="234000"/>
                <a:chOff x="-1618534" y="2713542"/>
                <a:chExt cx="795326" cy="527513"/>
              </a:xfrm>
              <a:grpFill/>
            </p:grpSpPr>
            <p:sp>
              <p:nvSpPr>
                <p:cNvPr id="346" name="Freeform 40"/>
                <p:cNvSpPr>
                  <a:spLocks/>
                </p:cNvSpPr>
                <p:nvPr/>
              </p:nvSpPr>
              <p:spPr bwMode="auto">
                <a:xfrm>
                  <a:off x="-1326373" y="2713542"/>
                  <a:ext cx="251583" cy="154196"/>
                </a:xfrm>
                <a:custGeom>
                  <a:avLst/>
                  <a:gdLst/>
                  <a:ahLst/>
                  <a:cxnLst>
                    <a:cxn ang="0">
                      <a:pos x="124" y="4"/>
                    </a:cxn>
                    <a:cxn ang="0">
                      <a:pos x="124" y="0"/>
                    </a:cxn>
                    <a:cxn ang="0">
                      <a:pos x="124" y="0"/>
                    </a:cxn>
                    <a:cxn ang="0">
                      <a:pos x="12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0" y="76"/>
                    </a:cxn>
                    <a:cxn ang="0">
                      <a:pos x="100" y="76"/>
                    </a:cxn>
                    <a:cxn ang="0">
                      <a:pos x="110" y="64"/>
                    </a:cxn>
                    <a:cxn ang="0">
                      <a:pos x="116" y="52"/>
                    </a:cxn>
                    <a:cxn ang="0">
                      <a:pos x="120" y="40"/>
                    </a:cxn>
                    <a:cxn ang="0">
                      <a:pos x="122" y="28"/>
                    </a:cxn>
                    <a:cxn ang="0">
                      <a:pos x="124" y="12"/>
                    </a:cxn>
                    <a:cxn ang="0">
                      <a:pos x="124" y="4"/>
                    </a:cxn>
                    <a:cxn ang="0">
                      <a:pos x="124" y="4"/>
                    </a:cxn>
                  </a:cxnLst>
                  <a:rect l="0" t="0" r="r" b="b"/>
                  <a:pathLst>
                    <a:path w="124" h="76">
                      <a:moveTo>
                        <a:pt x="124" y="4"/>
                      </a:moveTo>
                      <a:lnTo>
                        <a:pt x="124" y="0"/>
                      </a:lnTo>
                      <a:lnTo>
                        <a:pt x="124" y="0"/>
                      </a:lnTo>
                      <a:lnTo>
                        <a:pt x="12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0" y="76"/>
                      </a:lnTo>
                      <a:lnTo>
                        <a:pt x="100" y="76"/>
                      </a:lnTo>
                      <a:lnTo>
                        <a:pt x="110" y="64"/>
                      </a:lnTo>
                      <a:lnTo>
                        <a:pt x="116" y="52"/>
                      </a:lnTo>
                      <a:lnTo>
                        <a:pt x="120" y="40"/>
                      </a:lnTo>
                      <a:lnTo>
                        <a:pt x="122" y="28"/>
                      </a:lnTo>
                      <a:lnTo>
                        <a:pt x="124" y="12"/>
                      </a:lnTo>
                      <a:lnTo>
                        <a:pt x="124" y="4"/>
                      </a:lnTo>
                      <a:lnTo>
                        <a:pt x="124" y="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47" name="Freeform 41"/>
                <p:cNvSpPr>
                  <a:spLocks/>
                </p:cNvSpPr>
                <p:nvPr/>
              </p:nvSpPr>
              <p:spPr bwMode="auto">
                <a:xfrm>
                  <a:off x="-1610418" y="2713542"/>
                  <a:ext cx="247525" cy="154196"/>
                </a:xfrm>
                <a:custGeom>
                  <a:avLst/>
                  <a:gdLst/>
                  <a:ahLst/>
                  <a:cxnLst>
                    <a:cxn ang="0">
                      <a:pos x="10" y="76"/>
                    </a:cxn>
                    <a:cxn ang="0">
                      <a:pos x="112" y="76"/>
                    </a:cxn>
                    <a:cxn ang="0">
                      <a:pos x="112" y="76"/>
                    </a:cxn>
                    <a:cxn ang="0">
                      <a:pos x="116" y="74"/>
                    </a:cxn>
                    <a:cxn ang="0">
                      <a:pos x="120" y="72"/>
                    </a:cxn>
                    <a:cxn ang="0">
                      <a:pos x="122" y="70"/>
                    </a:cxn>
                    <a:cxn ang="0">
                      <a:pos x="122" y="66"/>
                    </a:cxn>
                    <a:cxn ang="0">
                      <a:pos x="122" y="10"/>
                    </a:cxn>
                    <a:cxn ang="0">
                      <a:pos x="122" y="10"/>
                    </a:cxn>
                    <a:cxn ang="0">
                      <a:pos x="122" y="6"/>
                    </a:cxn>
                    <a:cxn ang="0">
                      <a:pos x="120" y="2"/>
                    </a:cxn>
                    <a:cxn ang="0">
                      <a:pos x="116" y="0"/>
                    </a:cxn>
                    <a:cxn ang="0">
                      <a:pos x="112" y="0"/>
                    </a:cxn>
                    <a:cxn ang="0">
                      <a:pos x="10" y="0"/>
                    </a:cxn>
                    <a:cxn ang="0">
                      <a:pos x="10" y="0"/>
                    </a:cxn>
                    <a:cxn ang="0">
                      <a:pos x="6" y="0"/>
                    </a:cxn>
                    <a:cxn ang="0">
                      <a:pos x="2" y="2"/>
                    </a:cxn>
                    <a:cxn ang="0">
                      <a:pos x="0" y="6"/>
                    </a:cxn>
                    <a:cxn ang="0">
                      <a:pos x="0" y="10"/>
                    </a:cxn>
                    <a:cxn ang="0">
                      <a:pos x="0" y="66"/>
                    </a:cxn>
                    <a:cxn ang="0">
                      <a:pos x="0" y="66"/>
                    </a:cxn>
                    <a:cxn ang="0">
                      <a:pos x="0" y="70"/>
                    </a:cxn>
                    <a:cxn ang="0">
                      <a:pos x="2" y="72"/>
                    </a:cxn>
                    <a:cxn ang="0">
                      <a:pos x="6" y="74"/>
                    </a:cxn>
                    <a:cxn ang="0">
                      <a:pos x="10" y="76"/>
                    </a:cxn>
                    <a:cxn ang="0">
                      <a:pos x="10" y="76"/>
                    </a:cxn>
                  </a:cxnLst>
                  <a:rect l="0" t="0" r="r" b="b"/>
                  <a:pathLst>
                    <a:path w="122" h="76">
                      <a:moveTo>
                        <a:pt x="10" y="76"/>
                      </a:moveTo>
                      <a:lnTo>
                        <a:pt x="112" y="76"/>
                      </a:lnTo>
                      <a:lnTo>
                        <a:pt x="112" y="76"/>
                      </a:lnTo>
                      <a:lnTo>
                        <a:pt x="116" y="74"/>
                      </a:lnTo>
                      <a:lnTo>
                        <a:pt x="120" y="72"/>
                      </a:lnTo>
                      <a:lnTo>
                        <a:pt x="122" y="70"/>
                      </a:lnTo>
                      <a:lnTo>
                        <a:pt x="122" y="66"/>
                      </a:lnTo>
                      <a:lnTo>
                        <a:pt x="122" y="10"/>
                      </a:lnTo>
                      <a:lnTo>
                        <a:pt x="122" y="10"/>
                      </a:lnTo>
                      <a:lnTo>
                        <a:pt x="122" y="6"/>
                      </a:lnTo>
                      <a:lnTo>
                        <a:pt x="120" y="2"/>
                      </a:lnTo>
                      <a:lnTo>
                        <a:pt x="116" y="0"/>
                      </a:lnTo>
                      <a:lnTo>
                        <a:pt x="112" y="0"/>
                      </a:lnTo>
                      <a:lnTo>
                        <a:pt x="10" y="0"/>
                      </a:lnTo>
                      <a:lnTo>
                        <a:pt x="10" y="0"/>
                      </a:lnTo>
                      <a:lnTo>
                        <a:pt x="6" y="0"/>
                      </a:lnTo>
                      <a:lnTo>
                        <a:pt x="2" y="2"/>
                      </a:lnTo>
                      <a:lnTo>
                        <a:pt x="0" y="6"/>
                      </a:lnTo>
                      <a:lnTo>
                        <a:pt x="0" y="10"/>
                      </a:lnTo>
                      <a:lnTo>
                        <a:pt x="0" y="66"/>
                      </a:lnTo>
                      <a:lnTo>
                        <a:pt x="0" y="66"/>
                      </a:lnTo>
                      <a:lnTo>
                        <a:pt x="0" y="70"/>
                      </a:lnTo>
                      <a:lnTo>
                        <a:pt x="2" y="72"/>
                      </a:lnTo>
                      <a:lnTo>
                        <a:pt x="6" y="74"/>
                      </a:lnTo>
                      <a:lnTo>
                        <a:pt x="10" y="76"/>
                      </a:lnTo>
                      <a:lnTo>
                        <a:pt x="10" y="7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48" name="Freeform 42"/>
                <p:cNvSpPr>
                  <a:spLocks/>
                </p:cNvSpPr>
                <p:nvPr/>
              </p:nvSpPr>
              <p:spPr bwMode="auto">
                <a:xfrm>
                  <a:off x="-1618534" y="2900200"/>
                  <a:ext cx="466645" cy="154196"/>
                </a:xfrm>
                <a:custGeom>
                  <a:avLst/>
                  <a:gdLst/>
                  <a:ahLst/>
                  <a:cxnLst>
                    <a:cxn ang="0">
                      <a:pos x="186" y="76"/>
                    </a:cxn>
                    <a:cxn ang="0">
                      <a:pos x="186" y="76"/>
                    </a:cxn>
                    <a:cxn ang="0">
                      <a:pos x="188" y="66"/>
                    </a:cxn>
                    <a:cxn ang="0">
                      <a:pos x="192" y="56"/>
                    </a:cxn>
                    <a:cxn ang="0">
                      <a:pos x="202" y="36"/>
                    </a:cxn>
                    <a:cxn ang="0">
                      <a:pos x="214" y="18"/>
                    </a:cxn>
                    <a:cxn ang="0">
                      <a:pos x="230" y="0"/>
                    </a:cxn>
                    <a:cxn ang="0">
                      <a:pos x="230" y="0"/>
                    </a:cxn>
                    <a:cxn ang="0">
                      <a:pos x="226" y="0"/>
                    </a:cxn>
                    <a:cxn ang="0">
                      <a:pos x="10" y="0"/>
                    </a:cxn>
                    <a:cxn ang="0">
                      <a:pos x="10" y="0"/>
                    </a:cxn>
                    <a:cxn ang="0">
                      <a:pos x="6" y="0"/>
                    </a:cxn>
                    <a:cxn ang="0">
                      <a:pos x="4" y="4"/>
                    </a:cxn>
                    <a:cxn ang="0">
                      <a:pos x="2" y="6"/>
                    </a:cxn>
                    <a:cxn ang="0">
                      <a:pos x="0" y="10"/>
                    </a:cxn>
                    <a:cxn ang="0">
                      <a:pos x="0" y="66"/>
                    </a:cxn>
                    <a:cxn ang="0">
                      <a:pos x="0" y="66"/>
                    </a:cxn>
                    <a:cxn ang="0">
                      <a:pos x="2" y="70"/>
                    </a:cxn>
                    <a:cxn ang="0">
                      <a:pos x="4" y="74"/>
                    </a:cxn>
                    <a:cxn ang="0">
                      <a:pos x="6" y="76"/>
                    </a:cxn>
                    <a:cxn ang="0">
                      <a:pos x="10" y="76"/>
                    </a:cxn>
                    <a:cxn ang="0">
                      <a:pos x="186" y="76"/>
                    </a:cxn>
                  </a:cxnLst>
                  <a:rect l="0" t="0" r="r" b="b"/>
                  <a:pathLst>
                    <a:path w="230" h="76">
                      <a:moveTo>
                        <a:pt x="186" y="76"/>
                      </a:moveTo>
                      <a:lnTo>
                        <a:pt x="186" y="76"/>
                      </a:lnTo>
                      <a:lnTo>
                        <a:pt x="188" y="66"/>
                      </a:lnTo>
                      <a:lnTo>
                        <a:pt x="192" y="56"/>
                      </a:lnTo>
                      <a:lnTo>
                        <a:pt x="202" y="36"/>
                      </a:lnTo>
                      <a:lnTo>
                        <a:pt x="214" y="18"/>
                      </a:lnTo>
                      <a:lnTo>
                        <a:pt x="230" y="0"/>
                      </a:lnTo>
                      <a:lnTo>
                        <a:pt x="230" y="0"/>
                      </a:lnTo>
                      <a:lnTo>
                        <a:pt x="226" y="0"/>
                      </a:lnTo>
                      <a:lnTo>
                        <a:pt x="10" y="0"/>
                      </a:lnTo>
                      <a:lnTo>
                        <a:pt x="10" y="0"/>
                      </a:lnTo>
                      <a:lnTo>
                        <a:pt x="6" y="0"/>
                      </a:lnTo>
                      <a:lnTo>
                        <a:pt x="4" y="4"/>
                      </a:lnTo>
                      <a:lnTo>
                        <a:pt x="2" y="6"/>
                      </a:lnTo>
                      <a:lnTo>
                        <a:pt x="0" y="10"/>
                      </a:lnTo>
                      <a:lnTo>
                        <a:pt x="0" y="66"/>
                      </a:lnTo>
                      <a:lnTo>
                        <a:pt x="0" y="66"/>
                      </a:lnTo>
                      <a:lnTo>
                        <a:pt x="2" y="70"/>
                      </a:lnTo>
                      <a:lnTo>
                        <a:pt x="4" y="74"/>
                      </a:lnTo>
                      <a:lnTo>
                        <a:pt x="6" y="76"/>
                      </a:lnTo>
                      <a:lnTo>
                        <a:pt x="10" y="76"/>
                      </a:lnTo>
                      <a:lnTo>
                        <a:pt x="186" y="7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49" name="Freeform 43"/>
                <p:cNvSpPr>
                  <a:spLocks/>
                </p:cNvSpPr>
                <p:nvPr/>
              </p:nvSpPr>
              <p:spPr bwMode="auto">
                <a:xfrm>
                  <a:off x="-1610418" y="3086858"/>
                  <a:ext cx="247525" cy="154196"/>
                </a:xfrm>
                <a:custGeom>
                  <a:avLst/>
                  <a:gdLst/>
                  <a:ahLst/>
                  <a:cxnLst>
                    <a:cxn ang="0">
                      <a:pos x="112"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112" y="76"/>
                    </a:cxn>
                    <a:cxn ang="0">
                      <a:pos x="112" y="76"/>
                    </a:cxn>
                    <a:cxn ang="0">
                      <a:pos x="116" y="76"/>
                    </a:cxn>
                    <a:cxn ang="0">
                      <a:pos x="120" y="74"/>
                    </a:cxn>
                    <a:cxn ang="0">
                      <a:pos x="122" y="70"/>
                    </a:cxn>
                    <a:cxn ang="0">
                      <a:pos x="122" y="66"/>
                    </a:cxn>
                    <a:cxn ang="0">
                      <a:pos x="122" y="12"/>
                    </a:cxn>
                    <a:cxn ang="0">
                      <a:pos x="122" y="12"/>
                    </a:cxn>
                    <a:cxn ang="0">
                      <a:pos x="122" y="6"/>
                    </a:cxn>
                    <a:cxn ang="0">
                      <a:pos x="120" y="4"/>
                    </a:cxn>
                    <a:cxn ang="0">
                      <a:pos x="116" y="2"/>
                    </a:cxn>
                    <a:cxn ang="0">
                      <a:pos x="112" y="0"/>
                    </a:cxn>
                    <a:cxn ang="0">
                      <a:pos x="112" y="0"/>
                    </a:cxn>
                  </a:cxnLst>
                  <a:rect l="0" t="0" r="r" b="b"/>
                  <a:pathLst>
                    <a:path w="122" h="76">
                      <a:moveTo>
                        <a:pt x="112" y="0"/>
                      </a:move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112" y="76"/>
                      </a:lnTo>
                      <a:lnTo>
                        <a:pt x="112" y="76"/>
                      </a:lnTo>
                      <a:lnTo>
                        <a:pt x="116" y="76"/>
                      </a:lnTo>
                      <a:lnTo>
                        <a:pt x="120" y="74"/>
                      </a:lnTo>
                      <a:lnTo>
                        <a:pt x="122" y="70"/>
                      </a:lnTo>
                      <a:lnTo>
                        <a:pt x="122" y="66"/>
                      </a:lnTo>
                      <a:lnTo>
                        <a:pt x="122" y="12"/>
                      </a:lnTo>
                      <a:lnTo>
                        <a:pt x="122" y="12"/>
                      </a:lnTo>
                      <a:lnTo>
                        <a:pt x="122" y="6"/>
                      </a:lnTo>
                      <a:lnTo>
                        <a:pt x="120" y="4"/>
                      </a:lnTo>
                      <a:lnTo>
                        <a:pt x="116" y="2"/>
                      </a:lnTo>
                      <a:lnTo>
                        <a:pt x="112" y="0"/>
                      </a:lnTo>
                      <a:lnTo>
                        <a:pt x="112" y="0"/>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50" name="Freeform 44"/>
                <p:cNvSpPr>
                  <a:spLocks/>
                </p:cNvSpPr>
                <p:nvPr/>
              </p:nvSpPr>
              <p:spPr bwMode="auto">
                <a:xfrm>
                  <a:off x="-1326373" y="3086858"/>
                  <a:ext cx="182600" cy="154196"/>
                </a:xfrm>
                <a:custGeom>
                  <a:avLst/>
                  <a:gdLst/>
                  <a:ahLst/>
                  <a:cxnLst>
                    <a:cxn ang="0">
                      <a:pos x="44" y="16"/>
                    </a:cxn>
                    <a:cxn ang="0">
                      <a:pos x="44" y="16"/>
                    </a:cxn>
                    <a:cxn ang="0">
                      <a:pos x="40" y="0"/>
                    </a:cxn>
                    <a:cxn ang="0">
                      <a:pos x="10" y="0"/>
                    </a:cxn>
                    <a:cxn ang="0">
                      <a:pos x="10" y="0"/>
                    </a:cxn>
                    <a:cxn ang="0">
                      <a:pos x="6" y="2"/>
                    </a:cxn>
                    <a:cxn ang="0">
                      <a:pos x="2" y="4"/>
                    </a:cxn>
                    <a:cxn ang="0">
                      <a:pos x="0" y="6"/>
                    </a:cxn>
                    <a:cxn ang="0">
                      <a:pos x="0" y="12"/>
                    </a:cxn>
                    <a:cxn ang="0">
                      <a:pos x="0" y="66"/>
                    </a:cxn>
                    <a:cxn ang="0">
                      <a:pos x="0" y="66"/>
                    </a:cxn>
                    <a:cxn ang="0">
                      <a:pos x="0" y="70"/>
                    </a:cxn>
                    <a:cxn ang="0">
                      <a:pos x="2" y="74"/>
                    </a:cxn>
                    <a:cxn ang="0">
                      <a:pos x="6" y="76"/>
                    </a:cxn>
                    <a:cxn ang="0">
                      <a:pos x="10" y="76"/>
                    </a:cxn>
                    <a:cxn ang="0">
                      <a:pos x="90" y="76"/>
                    </a:cxn>
                    <a:cxn ang="0">
                      <a:pos x="90" y="76"/>
                    </a:cxn>
                    <a:cxn ang="0">
                      <a:pos x="74" y="66"/>
                    </a:cxn>
                    <a:cxn ang="0">
                      <a:pos x="62" y="50"/>
                    </a:cxn>
                    <a:cxn ang="0">
                      <a:pos x="50" y="34"/>
                    </a:cxn>
                    <a:cxn ang="0">
                      <a:pos x="44" y="16"/>
                    </a:cxn>
                    <a:cxn ang="0">
                      <a:pos x="44" y="16"/>
                    </a:cxn>
                  </a:cxnLst>
                  <a:rect l="0" t="0" r="r" b="b"/>
                  <a:pathLst>
                    <a:path w="90" h="76">
                      <a:moveTo>
                        <a:pt x="44" y="16"/>
                      </a:moveTo>
                      <a:lnTo>
                        <a:pt x="44" y="16"/>
                      </a:lnTo>
                      <a:lnTo>
                        <a:pt x="40" y="0"/>
                      </a:lnTo>
                      <a:lnTo>
                        <a:pt x="10" y="0"/>
                      </a:lnTo>
                      <a:lnTo>
                        <a:pt x="10" y="0"/>
                      </a:lnTo>
                      <a:lnTo>
                        <a:pt x="6" y="2"/>
                      </a:lnTo>
                      <a:lnTo>
                        <a:pt x="2" y="4"/>
                      </a:lnTo>
                      <a:lnTo>
                        <a:pt x="0" y="6"/>
                      </a:lnTo>
                      <a:lnTo>
                        <a:pt x="0" y="12"/>
                      </a:lnTo>
                      <a:lnTo>
                        <a:pt x="0" y="66"/>
                      </a:lnTo>
                      <a:lnTo>
                        <a:pt x="0" y="66"/>
                      </a:lnTo>
                      <a:lnTo>
                        <a:pt x="0" y="70"/>
                      </a:lnTo>
                      <a:lnTo>
                        <a:pt x="2" y="74"/>
                      </a:lnTo>
                      <a:lnTo>
                        <a:pt x="6" y="76"/>
                      </a:lnTo>
                      <a:lnTo>
                        <a:pt x="10" y="76"/>
                      </a:lnTo>
                      <a:lnTo>
                        <a:pt x="90" y="76"/>
                      </a:lnTo>
                      <a:lnTo>
                        <a:pt x="90" y="76"/>
                      </a:lnTo>
                      <a:lnTo>
                        <a:pt x="74" y="66"/>
                      </a:lnTo>
                      <a:lnTo>
                        <a:pt x="62" y="50"/>
                      </a:lnTo>
                      <a:lnTo>
                        <a:pt x="50" y="34"/>
                      </a:lnTo>
                      <a:lnTo>
                        <a:pt x="44" y="16"/>
                      </a:lnTo>
                      <a:lnTo>
                        <a:pt x="44" y="16"/>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69" name="Freeform 45"/>
                <p:cNvSpPr>
                  <a:spLocks/>
                </p:cNvSpPr>
                <p:nvPr/>
              </p:nvSpPr>
              <p:spPr bwMode="auto">
                <a:xfrm>
                  <a:off x="-1216813" y="2721658"/>
                  <a:ext cx="393605" cy="519397"/>
                </a:xfrm>
                <a:custGeom>
                  <a:avLst/>
                  <a:gdLst/>
                  <a:ahLst/>
                  <a:cxnLst>
                    <a:cxn ang="0">
                      <a:pos x="194" y="144"/>
                    </a:cxn>
                    <a:cxn ang="0">
                      <a:pos x="188" y="112"/>
                    </a:cxn>
                    <a:cxn ang="0">
                      <a:pos x="174" y="82"/>
                    </a:cxn>
                    <a:cxn ang="0">
                      <a:pos x="156" y="58"/>
                    </a:cxn>
                    <a:cxn ang="0">
                      <a:pos x="116" y="22"/>
                    </a:cxn>
                    <a:cxn ang="0">
                      <a:pos x="84" y="0"/>
                    </a:cxn>
                    <a:cxn ang="0">
                      <a:pos x="84" y="8"/>
                    </a:cxn>
                    <a:cxn ang="0">
                      <a:pos x="78" y="42"/>
                    </a:cxn>
                    <a:cxn ang="0">
                      <a:pos x="64" y="72"/>
                    </a:cxn>
                    <a:cxn ang="0">
                      <a:pos x="52" y="86"/>
                    </a:cxn>
                    <a:cxn ang="0">
                      <a:pos x="20" y="122"/>
                    </a:cxn>
                    <a:cxn ang="0">
                      <a:pos x="6" y="150"/>
                    </a:cxn>
                    <a:cxn ang="0">
                      <a:pos x="0" y="178"/>
                    </a:cxn>
                    <a:cxn ang="0">
                      <a:pos x="2" y="192"/>
                    </a:cxn>
                    <a:cxn ang="0">
                      <a:pos x="12" y="214"/>
                    </a:cxn>
                    <a:cxn ang="0">
                      <a:pos x="28" y="234"/>
                    </a:cxn>
                    <a:cxn ang="0">
                      <a:pos x="46" y="248"/>
                    </a:cxn>
                    <a:cxn ang="0">
                      <a:pos x="70" y="256"/>
                    </a:cxn>
                    <a:cxn ang="0">
                      <a:pos x="64" y="240"/>
                    </a:cxn>
                    <a:cxn ang="0">
                      <a:pos x="64" y="214"/>
                    </a:cxn>
                    <a:cxn ang="0">
                      <a:pos x="72" y="196"/>
                    </a:cxn>
                    <a:cxn ang="0">
                      <a:pos x="78" y="186"/>
                    </a:cxn>
                    <a:cxn ang="0">
                      <a:pos x="104" y="146"/>
                    </a:cxn>
                    <a:cxn ang="0">
                      <a:pos x="112" y="128"/>
                    </a:cxn>
                    <a:cxn ang="0">
                      <a:pos x="120" y="140"/>
                    </a:cxn>
                    <a:cxn ang="0">
                      <a:pos x="132" y="168"/>
                    </a:cxn>
                    <a:cxn ang="0">
                      <a:pos x="140" y="206"/>
                    </a:cxn>
                    <a:cxn ang="0">
                      <a:pos x="138" y="228"/>
                    </a:cxn>
                    <a:cxn ang="0">
                      <a:pos x="130" y="248"/>
                    </a:cxn>
                    <a:cxn ang="0">
                      <a:pos x="142" y="242"/>
                    </a:cxn>
                    <a:cxn ang="0">
                      <a:pos x="166" y="224"/>
                    </a:cxn>
                    <a:cxn ang="0">
                      <a:pos x="186" y="200"/>
                    </a:cxn>
                    <a:cxn ang="0">
                      <a:pos x="194" y="166"/>
                    </a:cxn>
                    <a:cxn ang="0">
                      <a:pos x="194" y="144"/>
                    </a:cxn>
                  </a:cxnLst>
                  <a:rect l="0" t="0" r="r" b="b"/>
                  <a:pathLst>
                    <a:path w="194" h="256">
                      <a:moveTo>
                        <a:pt x="194" y="144"/>
                      </a:moveTo>
                      <a:lnTo>
                        <a:pt x="194" y="144"/>
                      </a:lnTo>
                      <a:lnTo>
                        <a:pt x="192" y="128"/>
                      </a:lnTo>
                      <a:lnTo>
                        <a:pt x="188" y="112"/>
                      </a:lnTo>
                      <a:lnTo>
                        <a:pt x="180" y="96"/>
                      </a:lnTo>
                      <a:lnTo>
                        <a:pt x="174" y="82"/>
                      </a:lnTo>
                      <a:lnTo>
                        <a:pt x="164" y="70"/>
                      </a:lnTo>
                      <a:lnTo>
                        <a:pt x="156" y="58"/>
                      </a:lnTo>
                      <a:lnTo>
                        <a:pt x="136" y="38"/>
                      </a:lnTo>
                      <a:lnTo>
                        <a:pt x="116" y="22"/>
                      </a:lnTo>
                      <a:lnTo>
                        <a:pt x="100" y="10"/>
                      </a:lnTo>
                      <a:lnTo>
                        <a:pt x="84" y="0"/>
                      </a:lnTo>
                      <a:lnTo>
                        <a:pt x="84" y="0"/>
                      </a:lnTo>
                      <a:lnTo>
                        <a:pt x="84" y="8"/>
                      </a:lnTo>
                      <a:lnTo>
                        <a:pt x="82" y="30"/>
                      </a:lnTo>
                      <a:lnTo>
                        <a:pt x="78" y="42"/>
                      </a:lnTo>
                      <a:lnTo>
                        <a:pt x="72" y="58"/>
                      </a:lnTo>
                      <a:lnTo>
                        <a:pt x="64" y="72"/>
                      </a:lnTo>
                      <a:lnTo>
                        <a:pt x="52" y="86"/>
                      </a:lnTo>
                      <a:lnTo>
                        <a:pt x="52" y="86"/>
                      </a:lnTo>
                      <a:lnTo>
                        <a:pt x="30" y="110"/>
                      </a:lnTo>
                      <a:lnTo>
                        <a:pt x="20" y="122"/>
                      </a:lnTo>
                      <a:lnTo>
                        <a:pt x="12" y="136"/>
                      </a:lnTo>
                      <a:lnTo>
                        <a:pt x="6" y="150"/>
                      </a:lnTo>
                      <a:lnTo>
                        <a:pt x="2" y="164"/>
                      </a:lnTo>
                      <a:lnTo>
                        <a:pt x="0" y="178"/>
                      </a:lnTo>
                      <a:lnTo>
                        <a:pt x="2" y="192"/>
                      </a:lnTo>
                      <a:lnTo>
                        <a:pt x="2" y="192"/>
                      </a:lnTo>
                      <a:lnTo>
                        <a:pt x="8" y="204"/>
                      </a:lnTo>
                      <a:lnTo>
                        <a:pt x="12" y="214"/>
                      </a:lnTo>
                      <a:lnTo>
                        <a:pt x="20" y="224"/>
                      </a:lnTo>
                      <a:lnTo>
                        <a:pt x="28" y="234"/>
                      </a:lnTo>
                      <a:lnTo>
                        <a:pt x="36" y="242"/>
                      </a:lnTo>
                      <a:lnTo>
                        <a:pt x="46" y="248"/>
                      </a:lnTo>
                      <a:lnTo>
                        <a:pt x="58" y="254"/>
                      </a:lnTo>
                      <a:lnTo>
                        <a:pt x="70" y="256"/>
                      </a:lnTo>
                      <a:lnTo>
                        <a:pt x="70" y="256"/>
                      </a:lnTo>
                      <a:lnTo>
                        <a:pt x="64" y="240"/>
                      </a:lnTo>
                      <a:lnTo>
                        <a:pt x="64" y="222"/>
                      </a:lnTo>
                      <a:lnTo>
                        <a:pt x="64" y="214"/>
                      </a:lnTo>
                      <a:lnTo>
                        <a:pt x="66" y="204"/>
                      </a:lnTo>
                      <a:lnTo>
                        <a:pt x="72" y="196"/>
                      </a:lnTo>
                      <a:lnTo>
                        <a:pt x="78" y="186"/>
                      </a:lnTo>
                      <a:lnTo>
                        <a:pt x="78" y="186"/>
                      </a:lnTo>
                      <a:lnTo>
                        <a:pt x="94" y="164"/>
                      </a:lnTo>
                      <a:lnTo>
                        <a:pt x="104" y="146"/>
                      </a:lnTo>
                      <a:lnTo>
                        <a:pt x="112" y="128"/>
                      </a:lnTo>
                      <a:lnTo>
                        <a:pt x="112" y="128"/>
                      </a:lnTo>
                      <a:lnTo>
                        <a:pt x="114" y="130"/>
                      </a:lnTo>
                      <a:lnTo>
                        <a:pt x="120" y="140"/>
                      </a:lnTo>
                      <a:lnTo>
                        <a:pt x="126" y="152"/>
                      </a:lnTo>
                      <a:lnTo>
                        <a:pt x="132" y="168"/>
                      </a:lnTo>
                      <a:lnTo>
                        <a:pt x="138" y="186"/>
                      </a:lnTo>
                      <a:lnTo>
                        <a:pt x="140" y="206"/>
                      </a:lnTo>
                      <a:lnTo>
                        <a:pt x="138" y="218"/>
                      </a:lnTo>
                      <a:lnTo>
                        <a:pt x="138" y="228"/>
                      </a:lnTo>
                      <a:lnTo>
                        <a:pt x="134" y="238"/>
                      </a:lnTo>
                      <a:lnTo>
                        <a:pt x="130" y="248"/>
                      </a:lnTo>
                      <a:lnTo>
                        <a:pt x="130" y="248"/>
                      </a:lnTo>
                      <a:lnTo>
                        <a:pt x="142" y="242"/>
                      </a:lnTo>
                      <a:lnTo>
                        <a:pt x="154" y="234"/>
                      </a:lnTo>
                      <a:lnTo>
                        <a:pt x="166" y="224"/>
                      </a:lnTo>
                      <a:lnTo>
                        <a:pt x="176" y="212"/>
                      </a:lnTo>
                      <a:lnTo>
                        <a:pt x="186" y="200"/>
                      </a:lnTo>
                      <a:lnTo>
                        <a:pt x="192" y="184"/>
                      </a:lnTo>
                      <a:lnTo>
                        <a:pt x="194" y="166"/>
                      </a:lnTo>
                      <a:lnTo>
                        <a:pt x="194" y="144"/>
                      </a:lnTo>
                      <a:lnTo>
                        <a:pt x="194" y="144"/>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nvGrpSpPr>
            <p:cNvPr id="318" name="组合 20"/>
            <p:cNvGrpSpPr/>
            <p:nvPr/>
          </p:nvGrpSpPr>
          <p:grpSpPr>
            <a:xfrm>
              <a:off x="4788402" y="4675121"/>
              <a:ext cx="834088" cy="370992"/>
              <a:chOff x="4903419" y="4709624"/>
              <a:chExt cx="834088" cy="370992"/>
            </a:xfrm>
            <a:solidFill>
              <a:srgbClr val="6699FF"/>
            </a:solidFill>
          </p:grpSpPr>
          <p:grpSp>
            <p:nvGrpSpPr>
              <p:cNvPr id="319" name="组合 358"/>
              <p:cNvGrpSpPr/>
              <p:nvPr/>
            </p:nvGrpSpPr>
            <p:grpSpPr>
              <a:xfrm>
                <a:off x="5377507" y="4709624"/>
                <a:ext cx="360000" cy="370992"/>
                <a:chOff x="3100855" y="4771802"/>
                <a:chExt cx="360000" cy="370992"/>
              </a:xfrm>
              <a:grpFill/>
            </p:grpSpPr>
            <p:grpSp>
              <p:nvGrpSpPr>
                <p:cNvPr id="323" name="组合 376"/>
                <p:cNvGrpSpPr/>
                <p:nvPr/>
              </p:nvGrpSpPr>
              <p:grpSpPr>
                <a:xfrm>
                  <a:off x="3100855" y="5016214"/>
                  <a:ext cx="360000" cy="126580"/>
                  <a:chOff x="3298897" y="4095287"/>
                  <a:chExt cx="1257750" cy="591167"/>
                </a:xfrm>
                <a:grpFill/>
              </p:grpSpPr>
              <p:sp>
                <p:nvSpPr>
                  <p:cNvPr id="332"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42" name="Freeform 13"/>
                  <p:cNvSpPr>
                    <a:spLocks noEditPoints="1"/>
                  </p:cNvSpPr>
                  <p:nvPr/>
                </p:nvSpPr>
                <p:spPr bwMode="auto">
                  <a:xfrm>
                    <a:off x="3298897" y="4387391"/>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24" name="组合 379"/>
                <p:cNvGrpSpPr/>
                <p:nvPr/>
              </p:nvGrpSpPr>
              <p:grpSpPr>
                <a:xfrm>
                  <a:off x="3100855" y="4894007"/>
                  <a:ext cx="360000" cy="126580"/>
                  <a:chOff x="3298897" y="4095287"/>
                  <a:chExt cx="1257750" cy="591167"/>
                </a:xfrm>
                <a:grpFill/>
              </p:grpSpPr>
              <p:sp>
                <p:nvSpPr>
                  <p:cNvPr id="328"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31" name="Freeform 13"/>
                  <p:cNvSpPr>
                    <a:spLocks noEditPoints="1"/>
                  </p:cNvSpPr>
                  <p:nvPr/>
                </p:nvSpPr>
                <p:spPr bwMode="auto">
                  <a:xfrm>
                    <a:off x="3298897" y="4387391"/>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nvGrpSpPr>
                <p:cNvPr id="325" name="组合 388"/>
                <p:cNvGrpSpPr/>
                <p:nvPr/>
              </p:nvGrpSpPr>
              <p:grpSpPr>
                <a:xfrm>
                  <a:off x="3100855" y="4771802"/>
                  <a:ext cx="360000" cy="126579"/>
                  <a:chOff x="3298897" y="4095287"/>
                  <a:chExt cx="1257750" cy="591162"/>
                </a:xfrm>
                <a:grpFill/>
              </p:grpSpPr>
              <p:sp>
                <p:nvSpPr>
                  <p:cNvPr id="326" name="Freeform 13"/>
                  <p:cNvSpPr>
                    <a:spLocks noEditPoints="1"/>
                  </p:cNvSpPr>
                  <p:nvPr/>
                </p:nvSpPr>
                <p:spPr bwMode="auto">
                  <a:xfrm>
                    <a:off x="3298897" y="4095287"/>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27" name="Freeform 13"/>
                  <p:cNvSpPr>
                    <a:spLocks noEditPoints="1"/>
                  </p:cNvSpPr>
                  <p:nvPr/>
                </p:nvSpPr>
                <p:spPr bwMode="auto">
                  <a:xfrm>
                    <a:off x="3298897" y="4387386"/>
                    <a:ext cx="1257750" cy="299063"/>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grpFill/>
                  <a:ln w="9525">
                    <a:noFill/>
                    <a:round/>
                    <a:headEnd/>
                    <a:tailEnd/>
                  </a:ln>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nvGrpSpPr>
              <p:cNvPr id="320" name="组合 19"/>
              <p:cNvGrpSpPr/>
              <p:nvPr/>
            </p:nvGrpSpPr>
            <p:grpSpPr>
              <a:xfrm>
                <a:off x="4903419" y="4741470"/>
                <a:ext cx="328407" cy="339146"/>
                <a:chOff x="5638800" y="2955925"/>
                <a:chExt cx="922338" cy="952501"/>
              </a:xfrm>
              <a:grpFill/>
            </p:grpSpPr>
            <p:sp>
              <p:nvSpPr>
                <p:cNvPr id="321" name="Freeform 8"/>
                <p:cNvSpPr>
                  <a:spLocks noEditPoints="1"/>
                </p:cNvSpPr>
                <p:nvPr/>
              </p:nvSpPr>
              <p:spPr bwMode="auto">
                <a:xfrm>
                  <a:off x="5638800" y="3046413"/>
                  <a:ext cx="771525" cy="862013"/>
                </a:xfrm>
                <a:custGeom>
                  <a:avLst/>
                  <a:gdLst>
                    <a:gd name="T0" fmla="*/ 206 w 206"/>
                    <a:gd name="T1" fmla="*/ 223 h 230"/>
                    <a:gd name="T2" fmla="*/ 206 w 206"/>
                    <a:gd name="T3" fmla="*/ 43 h 230"/>
                    <a:gd name="T4" fmla="*/ 203 w 206"/>
                    <a:gd name="T5" fmla="*/ 36 h 230"/>
                    <a:gd name="T6" fmla="*/ 4 w 206"/>
                    <a:gd name="T7" fmla="*/ 0 h 230"/>
                    <a:gd name="T8" fmla="*/ 3 w 206"/>
                    <a:gd name="T9" fmla="*/ 0 h 230"/>
                    <a:gd name="T10" fmla="*/ 0 w 206"/>
                    <a:gd name="T11" fmla="*/ 1 h 230"/>
                    <a:gd name="T12" fmla="*/ 0 w 206"/>
                    <a:gd name="T13" fmla="*/ 2 h 230"/>
                    <a:gd name="T14" fmla="*/ 0 w 206"/>
                    <a:gd name="T15" fmla="*/ 175 h 230"/>
                    <a:gd name="T16" fmla="*/ 1 w 206"/>
                    <a:gd name="T17" fmla="*/ 185 h 230"/>
                    <a:gd name="T18" fmla="*/ 6 w 206"/>
                    <a:gd name="T19" fmla="*/ 187 h 230"/>
                    <a:gd name="T20" fmla="*/ 198 w 206"/>
                    <a:gd name="T21" fmla="*/ 229 h 230"/>
                    <a:gd name="T22" fmla="*/ 203 w 206"/>
                    <a:gd name="T23" fmla="*/ 230 h 230"/>
                    <a:gd name="T24" fmla="*/ 206 w 206"/>
                    <a:gd name="T25" fmla="*/ 229 h 230"/>
                    <a:gd name="T26" fmla="*/ 206 w 206"/>
                    <a:gd name="T27" fmla="*/ 226 h 230"/>
                    <a:gd name="T28" fmla="*/ 206 w 206"/>
                    <a:gd name="T29" fmla="*/ 223 h 230"/>
                    <a:gd name="T30" fmla="*/ 19 w 206"/>
                    <a:gd name="T31" fmla="*/ 39 h 230"/>
                    <a:gd name="T32" fmla="*/ 162 w 206"/>
                    <a:gd name="T33" fmla="*/ 68 h 230"/>
                    <a:gd name="T34" fmla="*/ 141 w 206"/>
                    <a:gd name="T35" fmla="*/ 44 h 230"/>
                    <a:gd name="T36" fmla="*/ 151 w 206"/>
                    <a:gd name="T37" fmla="*/ 37 h 230"/>
                    <a:gd name="T38" fmla="*/ 189 w 206"/>
                    <a:gd name="T39" fmla="*/ 81 h 230"/>
                    <a:gd name="T40" fmla="*/ 151 w 206"/>
                    <a:gd name="T41" fmla="*/ 109 h 230"/>
                    <a:gd name="T42" fmla="*/ 141 w 206"/>
                    <a:gd name="T43" fmla="*/ 97 h 230"/>
                    <a:gd name="T44" fmla="*/ 161 w 206"/>
                    <a:gd name="T45" fmla="*/ 83 h 230"/>
                    <a:gd name="T46" fmla="*/ 19 w 206"/>
                    <a:gd name="T47" fmla="*/ 54 h 230"/>
                    <a:gd name="T48" fmla="*/ 19 w 206"/>
                    <a:gd name="T49" fmla="*/ 39 h 230"/>
                    <a:gd name="T50" fmla="*/ 151 w 206"/>
                    <a:gd name="T51" fmla="*/ 205 h 230"/>
                    <a:gd name="T52" fmla="*/ 141 w 206"/>
                    <a:gd name="T53" fmla="*/ 193 h 230"/>
                    <a:gd name="T54" fmla="*/ 161 w 206"/>
                    <a:gd name="T55" fmla="*/ 178 h 230"/>
                    <a:gd name="T56" fmla="*/ 19 w 206"/>
                    <a:gd name="T57" fmla="*/ 150 h 230"/>
                    <a:gd name="T58" fmla="*/ 19 w 206"/>
                    <a:gd name="T59" fmla="*/ 135 h 230"/>
                    <a:gd name="T60" fmla="*/ 162 w 206"/>
                    <a:gd name="T61" fmla="*/ 164 h 230"/>
                    <a:gd name="T62" fmla="*/ 141 w 206"/>
                    <a:gd name="T63" fmla="*/ 139 h 230"/>
                    <a:gd name="T64" fmla="*/ 151 w 206"/>
                    <a:gd name="T65" fmla="*/ 132 h 230"/>
                    <a:gd name="T66" fmla="*/ 189 w 206"/>
                    <a:gd name="T67" fmla="*/ 176 h 230"/>
                    <a:gd name="T68" fmla="*/ 151 w 206"/>
                    <a:gd name="T69" fmla="*/ 205 h 230"/>
                    <a:gd name="T70" fmla="*/ 190 w 206"/>
                    <a:gd name="T71" fmla="*/ 135 h 230"/>
                    <a:gd name="T72" fmla="*/ 46 w 206"/>
                    <a:gd name="T73" fmla="*/ 106 h 230"/>
                    <a:gd name="T74" fmla="*/ 67 w 206"/>
                    <a:gd name="T75" fmla="*/ 130 h 230"/>
                    <a:gd name="T76" fmla="*/ 58 w 206"/>
                    <a:gd name="T77" fmla="*/ 138 h 230"/>
                    <a:gd name="T78" fmla="*/ 20 w 206"/>
                    <a:gd name="T79" fmla="*/ 94 h 230"/>
                    <a:gd name="T80" fmla="*/ 35 w 206"/>
                    <a:gd name="T81" fmla="*/ 82 h 230"/>
                    <a:gd name="T82" fmla="*/ 57 w 206"/>
                    <a:gd name="T83" fmla="*/ 65 h 230"/>
                    <a:gd name="T84" fmla="*/ 67 w 206"/>
                    <a:gd name="T85" fmla="*/ 77 h 230"/>
                    <a:gd name="T86" fmla="*/ 48 w 206"/>
                    <a:gd name="T87" fmla="*/ 92 h 230"/>
                    <a:gd name="T88" fmla="*/ 190 w 206"/>
                    <a:gd name="T89" fmla="*/ 120 h 230"/>
                    <a:gd name="T90" fmla="*/ 190 w 206"/>
                    <a:gd name="T91" fmla="*/ 13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6" h="230">
                      <a:moveTo>
                        <a:pt x="206" y="223"/>
                      </a:moveTo>
                      <a:cubicBezTo>
                        <a:pt x="206" y="223"/>
                        <a:pt x="206" y="49"/>
                        <a:pt x="206" y="43"/>
                      </a:cubicBezTo>
                      <a:cubicBezTo>
                        <a:pt x="206" y="39"/>
                        <a:pt x="204" y="36"/>
                        <a:pt x="203" y="36"/>
                      </a:cubicBezTo>
                      <a:cubicBezTo>
                        <a:pt x="89" y="16"/>
                        <a:pt x="14" y="2"/>
                        <a:pt x="4" y="0"/>
                      </a:cubicBezTo>
                      <a:cubicBezTo>
                        <a:pt x="4" y="0"/>
                        <a:pt x="3" y="0"/>
                        <a:pt x="3" y="0"/>
                      </a:cubicBezTo>
                      <a:cubicBezTo>
                        <a:pt x="1" y="0"/>
                        <a:pt x="1" y="1"/>
                        <a:pt x="0" y="1"/>
                      </a:cubicBezTo>
                      <a:cubicBezTo>
                        <a:pt x="0" y="2"/>
                        <a:pt x="0" y="2"/>
                        <a:pt x="0" y="2"/>
                      </a:cubicBezTo>
                      <a:cubicBezTo>
                        <a:pt x="0" y="175"/>
                        <a:pt x="0" y="175"/>
                        <a:pt x="0" y="175"/>
                      </a:cubicBezTo>
                      <a:cubicBezTo>
                        <a:pt x="0" y="181"/>
                        <a:pt x="1" y="184"/>
                        <a:pt x="1" y="185"/>
                      </a:cubicBezTo>
                      <a:cubicBezTo>
                        <a:pt x="2" y="186"/>
                        <a:pt x="3" y="186"/>
                        <a:pt x="6" y="187"/>
                      </a:cubicBezTo>
                      <a:cubicBezTo>
                        <a:pt x="8" y="188"/>
                        <a:pt x="162" y="221"/>
                        <a:pt x="198" y="229"/>
                      </a:cubicBezTo>
                      <a:cubicBezTo>
                        <a:pt x="200" y="229"/>
                        <a:pt x="202" y="230"/>
                        <a:pt x="203" y="230"/>
                      </a:cubicBezTo>
                      <a:cubicBezTo>
                        <a:pt x="205" y="230"/>
                        <a:pt x="205" y="229"/>
                        <a:pt x="206" y="229"/>
                      </a:cubicBezTo>
                      <a:cubicBezTo>
                        <a:pt x="206" y="228"/>
                        <a:pt x="206" y="227"/>
                        <a:pt x="206" y="226"/>
                      </a:cubicBezTo>
                      <a:cubicBezTo>
                        <a:pt x="206" y="225"/>
                        <a:pt x="206" y="224"/>
                        <a:pt x="206" y="223"/>
                      </a:cubicBezTo>
                      <a:close/>
                      <a:moveTo>
                        <a:pt x="19" y="39"/>
                      </a:moveTo>
                      <a:cubicBezTo>
                        <a:pt x="22" y="40"/>
                        <a:pt x="162" y="68"/>
                        <a:pt x="162" y="68"/>
                      </a:cubicBezTo>
                      <a:cubicBezTo>
                        <a:pt x="162" y="68"/>
                        <a:pt x="143" y="45"/>
                        <a:pt x="141" y="44"/>
                      </a:cubicBezTo>
                      <a:cubicBezTo>
                        <a:pt x="143" y="43"/>
                        <a:pt x="150" y="38"/>
                        <a:pt x="151" y="37"/>
                      </a:cubicBezTo>
                      <a:cubicBezTo>
                        <a:pt x="152" y="38"/>
                        <a:pt x="188" y="79"/>
                        <a:pt x="189" y="81"/>
                      </a:cubicBezTo>
                      <a:cubicBezTo>
                        <a:pt x="188" y="82"/>
                        <a:pt x="153" y="108"/>
                        <a:pt x="151" y="109"/>
                      </a:cubicBezTo>
                      <a:cubicBezTo>
                        <a:pt x="150" y="108"/>
                        <a:pt x="143" y="99"/>
                        <a:pt x="141" y="97"/>
                      </a:cubicBezTo>
                      <a:cubicBezTo>
                        <a:pt x="143" y="96"/>
                        <a:pt x="161" y="83"/>
                        <a:pt x="161" y="83"/>
                      </a:cubicBezTo>
                      <a:cubicBezTo>
                        <a:pt x="161" y="83"/>
                        <a:pt x="21" y="54"/>
                        <a:pt x="19" y="54"/>
                      </a:cubicBezTo>
                      <a:lnTo>
                        <a:pt x="19" y="39"/>
                      </a:lnTo>
                      <a:close/>
                      <a:moveTo>
                        <a:pt x="151" y="205"/>
                      </a:moveTo>
                      <a:cubicBezTo>
                        <a:pt x="150" y="203"/>
                        <a:pt x="143" y="194"/>
                        <a:pt x="141" y="193"/>
                      </a:cubicBezTo>
                      <a:cubicBezTo>
                        <a:pt x="143" y="192"/>
                        <a:pt x="161" y="178"/>
                        <a:pt x="161" y="178"/>
                      </a:cubicBezTo>
                      <a:cubicBezTo>
                        <a:pt x="161" y="178"/>
                        <a:pt x="21" y="150"/>
                        <a:pt x="19" y="150"/>
                      </a:cubicBezTo>
                      <a:cubicBezTo>
                        <a:pt x="19" y="148"/>
                        <a:pt x="19" y="137"/>
                        <a:pt x="19" y="135"/>
                      </a:cubicBezTo>
                      <a:cubicBezTo>
                        <a:pt x="22" y="135"/>
                        <a:pt x="162" y="164"/>
                        <a:pt x="162" y="164"/>
                      </a:cubicBezTo>
                      <a:cubicBezTo>
                        <a:pt x="162" y="164"/>
                        <a:pt x="143" y="141"/>
                        <a:pt x="141" y="139"/>
                      </a:cubicBezTo>
                      <a:cubicBezTo>
                        <a:pt x="143" y="138"/>
                        <a:pt x="150" y="133"/>
                        <a:pt x="151" y="132"/>
                      </a:cubicBezTo>
                      <a:cubicBezTo>
                        <a:pt x="152" y="133"/>
                        <a:pt x="188" y="175"/>
                        <a:pt x="189" y="176"/>
                      </a:cubicBezTo>
                      <a:cubicBezTo>
                        <a:pt x="188" y="177"/>
                        <a:pt x="153" y="203"/>
                        <a:pt x="151" y="205"/>
                      </a:cubicBezTo>
                      <a:close/>
                      <a:moveTo>
                        <a:pt x="190" y="135"/>
                      </a:moveTo>
                      <a:cubicBezTo>
                        <a:pt x="187" y="135"/>
                        <a:pt x="46" y="106"/>
                        <a:pt x="46" y="106"/>
                      </a:cubicBezTo>
                      <a:cubicBezTo>
                        <a:pt x="46" y="106"/>
                        <a:pt x="66" y="129"/>
                        <a:pt x="67" y="130"/>
                      </a:cubicBezTo>
                      <a:cubicBezTo>
                        <a:pt x="66" y="131"/>
                        <a:pt x="59" y="137"/>
                        <a:pt x="58" y="138"/>
                      </a:cubicBezTo>
                      <a:cubicBezTo>
                        <a:pt x="57" y="136"/>
                        <a:pt x="21" y="95"/>
                        <a:pt x="20" y="94"/>
                      </a:cubicBezTo>
                      <a:cubicBezTo>
                        <a:pt x="21" y="93"/>
                        <a:pt x="35" y="82"/>
                        <a:pt x="35" y="82"/>
                      </a:cubicBezTo>
                      <a:cubicBezTo>
                        <a:pt x="35" y="82"/>
                        <a:pt x="56" y="66"/>
                        <a:pt x="57" y="65"/>
                      </a:cubicBezTo>
                      <a:cubicBezTo>
                        <a:pt x="59" y="67"/>
                        <a:pt x="66" y="76"/>
                        <a:pt x="67" y="77"/>
                      </a:cubicBezTo>
                      <a:cubicBezTo>
                        <a:pt x="66" y="78"/>
                        <a:pt x="48" y="92"/>
                        <a:pt x="48" y="92"/>
                      </a:cubicBezTo>
                      <a:cubicBezTo>
                        <a:pt x="48" y="92"/>
                        <a:pt x="188" y="120"/>
                        <a:pt x="190" y="120"/>
                      </a:cubicBezTo>
                      <a:lnTo>
                        <a:pt x="190"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sp>
              <p:nvSpPr>
                <p:cNvPr id="322" name="Freeform 9"/>
                <p:cNvSpPr>
                  <a:spLocks noEditPoints="1"/>
                </p:cNvSpPr>
                <p:nvPr/>
              </p:nvSpPr>
              <p:spPr bwMode="auto">
                <a:xfrm>
                  <a:off x="5641975" y="2955925"/>
                  <a:ext cx="919163" cy="944563"/>
                </a:xfrm>
                <a:custGeom>
                  <a:avLst/>
                  <a:gdLst>
                    <a:gd name="T0" fmla="*/ 233 w 245"/>
                    <a:gd name="T1" fmla="*/ 34 h 252"/>
                    <a:gd name="T2" fmla="*/ 31 w 245"/>
                    <a:gd name="T3" fmla="*/ 0 h 252"/>
                    <a:gd name="T4" fmla="*/ 27 w 245"/>
                    <a:gd name="T5" fmla="*/ 1 h 252"/>
                    <a:gd name="T6" fmla="*/ 0 w 245"/>
                    <a:gd name="T7" fmla="*/ 18 h 252"/>
                    <a:gd name="T8" fmla="*/ 0 w 245"/>
                    <a:gd name="T9" fmla="*/ 18 h 252"/>
                    <a:gd name="T10" fmla="*/ 2 w 245"/>
                    <a:gd name="T11" fmla="*/ 18 h 252"/>
                    <a:gd name="T12" fmla="*/ 4 w 245"/>
                    <a:gd name="T13" fmla="*/ 18 h 252"/>
                    <a:gd name="T14" fmla="*/ 203 w 245"/>
                    <a:gd name="T15" fmla="*/ 54 h 252"/>
                    <a:gd name="T16" fmla="*/ 204 w 245"/>
                    <a:gd name="T17" fmla="*/ 54 h 252"/>
                    <a:gd name="T18" fmla="*/ 204 w 245"/>
                    <a:gd name="T19" fmla="*/ 54 h 252"/>
                    <a:gd name="T20" fmla="*/ 206 w 245"/>
                    <a:gd name="T21" fmla="*/ 56 h 252"/>
                    <a:gd name="T22" fmla="*/ 240 w 245"/>
                    <a:gd name="T23" fmla="*/ 36 h 252"/>
                    <a:gd name="T24" fmla="*/ 233 w 245"/>
                    <a:gd name="T25" fmla="*/ 34 h 252"/>
                    <a:gd name="T26" fmla="*/ 244 w 245"/>
                    <a:gd name="T27" fmla="*/ 40 h 252"/>
                    <a:gd name="T28" fmla="*/ 210 w 245"/>
                    <a:gd name="T29" fmla="*/ 61 h 252"/>
                    <a:gd name="T30" fmla="*/ 211 w 245"/>
                    <a:gd name="T31" fmla="*/ 67 h 252"/>
                    <a:gd name="T32" fmla="*/ 211 w 245"/>
                    <a:gd name="T33" fmla="*/ 247 h 252"/>
                    <a:gd name="T34" fmla="*/ 211 w 245"/>
                    <a:gd name="T35" fmla="*/ 250 h 252"/>
                    <a:gd name="T36" fmla="*/ 211 w 245"/>
                    <a:gd name="T37" fmla="*/ 252 h 252"/>
                    <a:gd name="T38" fmla="*/ 212 w 245"/>
                    <a:gd name="T39" fmla="*/ 251 h 252"/>
                    <a:gd name="T40" fmla="*/ 241 w 245"/>
                    <a:gd name="T41" fmla="*/ 224 h 252"/>
                    <a:gd name="T42" fmla="*/ 245 w 245"/>
                    <a:gd name="T43" fmla="*/ 211 h 252"/>
                    <a:gd name="T44" fmla="*/ 245 w 245"/>
                    <a:gd name="T45" fmla="*/ 51 h 252"/>
                    <a:gd name="T46" fmla="*/ 244 w 245"/>
                    <a:gd name="T47" fmla="*/ 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 h="252">
                      <a:moveTo>
                        <a:pt x="233" y="34"/>
                      </a:moveTo>
                      <a:cubicBezTo>
                        <a:pt x="230" y="33"/>
                        <a:pt x="31" y="0"/>
                        <a:pt x="31" y="0"/>
                      </a:cubicBezTo>
                      <a:cubicBezTo>
                        <a:pt x="31" y="0"/>
                        <a:pt x="29" y="0"/>
                        <a:pt x="27" y="1"/>
                      </a:cubicBezTo>
                      <a:cubicBezTo>
                        <a:pt x="19" y="6"/>
                        <a:pt x="3" y="15"/>
                        <a:pt x="0" y="18"/>
                      </a:cubicBezTo>
                      <a:cubicBezTo>
                        <a:pt x="0" y="18"/>
                        <a:pt x="0" y="18"/>
                        <a:pt x="0" y="18"/>
                      </a:cubicBezTo>
                      <a:cubicBezTo>
                        <a:pt x="0" y="18"/>
                        <a:pt x="1" y="18"/>
                        <a:pt x="2" y="18"/>
                      </a:cubicBezTo>
                      <a:cubicBezTo>
                        <a:pt x="3" y="18"/>
                        <a:pt x="3" y="18"/>
                        <a:pt x="4" y="18"/>
                      </a:cubicBezTo>
                      <a:cubicBezTo>
                        <a:pt x="14" y="20"/>
                        <a:pt x="89" y="34"/>
                        <a:pt x="203" y="54"/>
                      </a:cubicBezTo>
                      <a:cubicBezTo>
                        <a:pt x="204" y="54"/>
                        <a:pt x="204" y="54"/>
                        <a:pt x="204" y="54"/>
                      </a:cubicBezTo>
                      <a:cubicBezTo>
                        <a:pt x="204" y="54"/>
                        <a:pt x="204" y="54"/>
                        <a:pt x="204" y="54"/>
                      </a:cubicBezTo>
                      <a:cubicBezTo>
                        <a:pt x="205" y="55"/>
                        <a:pt x="206" y="55"/>
                        <a:pt x="206" y="56"/>
                      </a:cubicBezTo>
                      <a:cubicBezTo>
                        <a:pt x="240" y="36"/>
                        <a:pt x="240" y="36"/>
                        <a:pt x="240" y="36"/>
                      </a:cubicBezTo>
                      <a:cubicBezTo>
                        <a:pt x="239" y="35"/>
                        <a:pt x="237" y="35"/>
                        <a:pt x="233" y="34"/>
                      </a:cubicBezTo>
                      <a:close/>
                      <a:moveTo>
                        <a:pt x="244" y="40"/>
                      </a:moveTo>
                      <a:cubicBezTo>
                        <a:pt x="210" y="61"/>
                        <a:pt x="210" y="61"/>
                        <a:pt x="210" y="61"/>
                      </a:cubicBezTo>
                      <a:cubicBezTo>
                        <a:pt x="210" y="62"/>
                        <a:pt x="211" y="64"/>
                        <a:pt x="211" y="67"/>
                      </a:cubicBezTo>
                      <a:cubicBezTo>
                        <a:pt x="211" y="73"/>
                        <a:pt x="211" y="247"/>
                        <a:pt x="211" y="247"/>
                      </a:cubicBezTo>
                      <a:cubicBezTo>
                        <a:pt x="211" y="248"/>
                        <a:pt x="211" y="249"/>
                        <a:pt x="211" y="250"/>
                      </a:cubicBezTo>
                      <a:cubicBezTo>
                        <a:pt x="211" y="250"/>
                        <a:pt x="211" y="251"/>
                        <a:pt x="211" y="252"/>
                      </a:cubicBezTo>
                      <a:cubicBezTo>
                        <a:pt x="211" y="252"/>
                        <a:pt x="212" y="251"/>
                        <a:pt x="212" y="251"/>
                      </a:cubicBezTo>
                      <a:cubicBezTo>
                        <a:pt x="221" y="243"/>
                        <a:pt x="237" y="228"/>
                        <a:pt x="241" y="224"/>
                      </a:cubicBezTo>
                      <a:cubicBezTo>
                        <a:pt x="244" y="220"/>
                        <a:pt x="245" y="220"/>
                        <a:pt x="245" y="211"/>
                      </a:cubicBezTo>
                      <a:cubicBezTo>
                        <a:pt x="245" y="51"/>
                        <a:pt x="245" y="51"/>
                        <a:pt x="245" y="51"/>
                      </a:cubicBezTo>
                      <a:cubicBezTo>
                        <a:pt x="245" y="41"/>
                        <a:pt x="244" y="40"/>
                        <a:pt x="24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2" tIns="34281" rIns="68562" bIns="34281" numCol="1" anchor="t" anchorCtr="0" compatLnSpc="1">
                  <a:prstTxWarp prst="textNoShape">
                    <a:avLst/>
                  </a:prstTxWarp>
                </a:bodyPr>
                <a:lstStyle/>
                <a:p>
                  <a:endParaRPr lang="zh-CN" altLang="en-US">
                    <a:latin typeface="Arial" pitchFamily="34" charset="0"/>
                    <a:cs typeface="Arial" pitchFamily="34" charset="0"/>
                  </a:endParaRPr>
                </a:p>
              </p:txBody>
            </p:sp>
          </p:grpSp>
        </p:grpSp>
      </p:grpSp>
      <p:sp>
        <p:nvSpPr>
          <p:cNvPr id="534" name="Shape 1159"/>
          <p:cNvSpPr/>
          <p:nvPr/>
        </p:nvSpPr>
        <p:spPr>
          <a:xfrm>
            <a:off x="4727648" y="1420148"/>
            <a:ext cx="4416352" cy="4905958"/>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defTabSz="64277" fontAlgn="auto">
              <a:lnSpc>
                <a:spcPct val="120000"/>
              </a:lnSpc>
              <a:spcBef>
                <a:spcPts val="0"/>
              </a:spcBef>
              <a:spcAft>
                <a:spcPts val="900"/>
              </a:spcAft>
              <a:buClrTx/>
              <a:buNone/>
              <a:defRPr sz="1800"/>
            </a:pPr>
            <a:r>
              <a:rPr lang="en-US" altLang="zh-CN" sz="1500" kern="0" dirty="0">
                <a:solidFill>
                  <a:srgbClr val="000000">
                    <a:lumMod val="75000"/>
                    <a:lumOff val="25000"/>
                  </a:srgbClr>
                </a:solidFill>
                <a:latin typeface="Arial" pitchFamily="34" charset="0"/>
                <a:ea typeface="微软雅黑" pitchFamily="34" charset="-122"/>
                <a:cs typeface="Arial" pitchFamily="34" charset="0"/>
              </a:rPr>
              <a:t>Agile – </a:t>
            </a:r>
            <a:r>
              <a:rPr lang="ru-RU" altLang="zh-CN" sz="1500" kern="0" dirty="0">
                <a:solidFill>
                  <a:srgbClr val="000000">
                    <a:lumMod val="75000"/>
                    <a:lumOff val="25000"/>
                  </a:srgbClr>
                </a:solidFill>
                <a:latin typeface="Arial" pitchFamily="34" charset="0"/>
                <a:ea typeface="微软雅黑" pitchFamily="34" charset="-122"/>
                <a:cs typeface="Arial" pitchFamily="34" charset="0"/>
              </a:rPr>
              <a:t>гибкость и скорость развертывания</a:t>
            </a:r>
            <a:endParaRPr lang="en-US" altLang="zh-CN" sz="1500" kern="0" dirty="0">
              <a:solidFill>
                <a:srgbClr val="000000">
                  <a:lumMod val="75000"/>
                  <a:lumOff val="25000"/>
                </a:srgbClr>
              </a:solidFill>
              <a:latin typeface="Arial" pitchFamily="34" charset="0"/>
              <a:ea typeface="微软雅黑" pitchFamily="34" charset="-122"/>
              <a:cs typeface="Arial" pitchFamily="34" charset="0"/>
              <a:sym typeface="Arial"/>
            </a:endParaRPr>
          </a:p>
          <a:p>
            <a:pPr marL="201165" indent="-201165">
              <a:lnSpc>
                <a:spcPct val="120000"/>
              </a:lnSpc>
              <a:spcBef>
                <a:spcPts val="0"/>
              </a:spcBef>
              <a:spcAft>
                <a:spcPts val="0"/>
              </a:spcAft>
              <a:buClr>
                <a:srgbClr val="000000">
                  <a:lumMod val="50000"/>
                  <a:lumOff val="50000"/>
                </a:srgbClr>
              </a:buClr>
              <a:buSzPct val="70000"/>
              <a:buFont typeface="Wingdings" pitchFamily="2" charset="2"/>
              <a:buChar char="l"/>
            </a:pPr>
            <a:r>
              <a:rPr lang="ru-RU" altLang="zh-CN" dirty="0" smtClean="0">
                <a:solidFill>
                  <a:srgbClr val="000000">
                    <a:lumMod val="75000"/>
                    <a:lumOff val="25000"/>
                  </a:srgbClr>
                </a:solidFill>
                <a:latin typeface="Arial" pitchFamily="34" charset="0"/>
                <a:ea typeface="微软雅黑" pitchFamily="34" charset="-122"/>
                <a:cs typeface="Arial" pitchFamily="34" charset="0"/>
              </a:rPr>
              <a:t>Облачный ЦОД</a:t>
            </a:r>
            <a:endParaRPr lang="en-US" altLang="zh-CN" dirty="0" smtClean="0">
              <a:solidFill>
                <a:srgbClr val="000000">
                  <a:lumMod val="75000"/>
                  <a:lumOff val="25000"/>
                </a:srgbClr>
              </a:solidFill>
              <a:latin typeface="Arial" pitchFamily="34" charset="0"/>
              <a:ea typeface="微软雅黑" pitchFamily="34" charset="-122"/>
              <a:cs typeface="Arial" pitchFamily="34" charset="0"/>
            </a:endParaRPr>
          </a:p>
          <a:p>
            <a:pPr marL="202356">
              <a:lnSpc>
                <a:spcPct val="120000"/>
              </a:lnSpc>
              <a:spcBef>
                <a:spcPts val="0"/>
              </a:spcBef>
              <a:spcAft>
                <a:spcPts val="0"/>
              </a:spcAft>
              <a:buClr>
                <a:srgbClr val="000000">
                  <a:lumMod val="50000"/>
                  <a:lumOff val="50000"/>
                </a:srgbClr>
              </a:buClr>
              <a:buSzPct val="70000"/>
              <a:buNone/>
            </a:pPr>
            <a:r>
              <a:rPr lang="ru-RU" altLang="zh-CN" b="0" dirty="0" smtClean="0">
                <a:solidFill>
                  <a:srgbClr val="000000">
                    <a:lumMod val="75000"/>
                    <a:lumOff val="25000"/>
                  </a:srgbClr>
                </a:solidFill>
                <a:latin typeface="Arial" pitchFamily="34" charset="0"/>
                <a:ea typeface="微软雅黑" pitchFamily="34" charset="-122"/>
                <a:cs typeface="Arial" pitchFamily="34" charset="0"/>
              </a:rPr>
              <a:t>Виртуализация сетевых ресурсов (</a:t>
            </a:r>
            <a:r>
              <a:rPr lang="en-US" altLang="zh-CN" b="0" dirty="0" smtClean="0">
                <a:solidFill>
                  <a:srgbClr val="000000">
                    <a:lumMod val="75000"/>
                    <a:lumOff val="25000"/>
                  </a:srgbClr>
                </a:solidFill>
                <a:latin typeface="Arial" pitchFamily="34" charset="0"/>
                <a:ea typeface="微软雅黑" pitchFamily="34" charset="-122"/>
                <a:cs typeface="Arial" pitchFamily="34" charset="0"/>
              </a:rPr>
              <a:t>NFV), </a:t>
            </a:r>
            <a:r>
              <a:rPr lang="ru-RU" altLang="zh-CN" b="0" dirty="0" smtClean="0">
                <a:solidFill>
                  <a:srgbClr val="000000">
                    <a:lumMod val="75000"/>
                    <a:lumOff val="25000"/>
                  </a:srgbClr>
                </a:solidFill>
                <a:latin typeface="Arial" pitchFamily="34" charset="0"/>
                <a:ea typeface="微软雅黑" pitchFamily="34" charset="-122"/>
                <a:cs typeface="Arial" pitchFamily="34" charset="0"/>
              </a:rPr>
              <a:t>Облачные сетевые сервисы, </a:t>
            </a:r>
            <a:r>
              <a:rPr lang="en-US" altLang="zh-CN" b="0" dirty="0" err="1" smtClean="0">
                <a:solidFill>
                  <a:srgbClr val="000000">
                    <a:lumMod val="75000"/>
                    <a:lumOff val="25000"/>
                  </a:srgbClr>
                </a:solidFill>
                <a:latin typeface="Arial" pitchFamily="34" charset="0"/>
                <a:ea typeface="微软雅黑" pitchFamily="34" charset="-122"/>
                <a:cs typeface="Arial" pitchFamily="34" charset="0"/>
              </a:rPr>
              <a:t>vDSaS</a:t>
            </a:r>
            <a:endParaRPr lang="zh-CN" altLang="en-US" b="0" dirty="0" smtClean="0">
              <a:solidFill>
                <a:srgbClr val="000000">
                  <a:lumMod val="75000"/>
                  <a:lumOff val="25000"/>
                </a:srgbClr>
              </a:solidFill>
              <a:latin typeface="Arial" pitchFamily="34" charset="0"/>
              <a:ea typeface="微软雅黑" pitchFamily="34" charset="-122"/>
              <a:cs typeface="Arial" pitchFamily="34" charset="0"/>
            </a:endParaRPr>
          </a:p>
          <a:p>
            <a:pPr marL="201165" indent="-201165">
              <a:lnSpc>
                <a:spcPct val="120000"/>
              </a:lnSpc>
              <a:spcBef>
                <a:spcPts val="450"/>
              </a:spcBef>
              <a:spcAft>
                <a:spcPts val="0"/>
              </a:spcAft>
              <a:buClr>
                <a:srgbClr val="000000">
                  <a:lumMod val="50000"/>
                  <a:lumOff val="50000"/>
                </a:srgbClr>
              </a:buClr>
              <a:buSzPct val="70000"/>
              <a:buFont typeface="Wingdings" pitchFamily="2" charset="2"/>
              <a:buChar char="l"/>
            </a:pPr>
            <a:r>
              <a:rPr lang="en-US" altLang="zh-CN" dirty="0" smtClean="0">
                <a:solidFill>
                  <a:srgbClr val="000000">
                    <a:lumMod val="75000"/>
                    <a:lumOff val="25000"/>
                  </a:srgbClr>
                </a:solidFill>
                <a:latin typeface="Arial" pitchFamily="34" charset="0"/>
                <a:ea typeface="微软雅黑" pitchFamily="34" charset="-122"/>
                <a:cs typeface="Arial" pitchFamily="34" charset="0"/>
              </a:rPr>
              <a:t>WAN</a:t>
            </a:r>
            <a:endParaRPr lang="en-US" altLang="zh-CN" dirty="0">
              <a:solidFill>
                <a:srgbClr val="000000">
                  <a:lumMod val="75000"/>
                  <a:lumOff val="25000"/>
                </a:srgbClr>
              </a:solidFill>
              <a:latin typeface="Arial" pitchFamily="34" charset="0"/>
              <a:ea typeface="微软雅黑" pitchFamily="34" charset="-122"/>
              <a:cs typeface="Arial" pitchFamily="34" charset="0"/>
            </a:endParaRPr>
          </a:p>
          <a:p>
            <a:pPr marL="202356">
              <a:lnSpc>
                <a:spcPct val="120000"/>
              </a:lnSpc>
              <a:spcBef>
                <a:spcPts val="0"/>
              </a:spcBef>
              <a:spcAft>
                <a:spcPts val="0"/>
              </a:spcAft>
              <a:buClr>
                <a:srgbClr val="000000">
                  <a:lumMod val="50000"/>
                  <a:lumOff val="50000"/>
                </a:srgbClr>
              </a:buClr>
              <a:buSzPct val="70000"/>
              <a:buNone/>
            </a:pPr>
            <a:r>
              <a:rPr lang="ru-RU" altLang="zh-CN" b="0" dirty="0" smtClean="0">
                <a:solidFill>
                  <a:srgbClr val="000000">
                    <a:lumMod val="75000"/>
                    <a:lumOff val="25000"/>
                  </a:srgbClr>
                </a:solidFill>
                <a:latin typeface="Arial" pitchFamily="34" charset="0"/>
                <a:ea typeface="微软雅黑" pitchFamily="34" charset="-122"/>
                <a:cs typeface="Arial" pitchFamily="34" charset="0"/>
              </a:rPr>
              <a:t>Оптимизация, сходимость, балансирование, настройка сервисов</a:t>
            </a:r>
            <a:endParaRPr lang="zh-CN" altLang="en-US" b="0" dirty="0" smtClean="0">
              <a:solidFill>
                <a:srgbClr val="000000">
                  <a:lumMod val="75000"/>
                  <a:lumOff val="25000"/>
                </a:srgbClr>
              </a:solidFill>
              <a:latin typeface="Arial" pitchFamily="34" charset="0"/>
              <a:ea typeface="微软雅黑" pitchFamily="34" charset="-122"/>
              <a:cs typeface="Arial" pitchFamily="34" charset="0"/>
            </a:endParaRPr>
          </a:p>
          <a:p>
            <a:pPr marL="201165" indent="-201165">
              <a:lnSpc>
                <a:spcPct val="120000"/>
              </a:lnSpc>
              <a:spcBef>
                <a:spcPts val="450"/>
              </a:spcBef>
              <a:spcAft>
                <a:spcPts val="0"/>
              </a:spcAft>
              <a:buClr>
                <a:srgbClr val="000000">
                  <a:lumMod val="50000"/>
                  <a:lumOff val="50000"/>
                </a:srgbClr>
              </a:buClr>
              <a:buSzPct val="70000"/>
              <a:buFont typeface="Wingdings" pitchFamily="2" charset="2"/>
              <a:buChar char="l"/>
            </a:pPr>
            <a:r>
              <a:rPr lang="ru-RU" altLang="zh-CN" dirty="0" err="1" smtClean="0">
                <a:solidFill>
                  <a:srgbClr val="000000">
                    <a:lumMod val="75000"/>
                    <a:lumOff val="25000"/>
                  </a:srgbClr>
                </a:solidFill>
                <a:latin typeface="Arial" pitchFamily="34" charset="0"/>
                <a:ea typeface="微软雅黑" pitchFamily="34" charset="-122"/>
                <a:cs typeface="Arial" pitchFamily="34" charset="0"/>
              </a:rPr>
              <a:t>Кампусная</a:t>
            </a:r>
            <a:r>
              <a:rPr lang="ru-RU" altLang="zh-CN" dirty="0" smtClean="0">
                <a:solidFill>
                  <a:srgbClr val="000000">
                    <a:lumMod val="75000"/>
                    <a:lumOff val="25000"/>
                  </a:srgbClr>
                </a:solidFill>
                <a:latin typeface="Arial" pitchFamily="34" charset="0"/>
                <a:ea typeface="微软雅黑" pitchFamily="34" charset="-122"/>
                <a:cs typeface="Arial" pitchFamily="34" charset="0"/>
              </a:rPr>
              <a:t> сеть</a:t>
            </a:r>
            <a:endParaRPr lang="en-US" altLang="zh-CN" dirty="0" smtClean="0">
              <a:solidFill>
                <a:srgbClr val="000000">
                  <a:lumMod val="75000"/>
                  <a:lumOff val="25000"/>
                </a:srgbClr>
              </a:solidFill>
              <a:latin typeface="Arial" pitchFamily="34" charset="0"/>
              <a:ea typeface="微软雅黑" pitchFamily="34" charset="-122"/>
              <a:cs typeface="Arial" pitchFamily="34" charset="0"/>
            </a:endParaRPr>
          </a:p>
          <a:p>
            <a:pPr marL="202356">
              <a:lnSpc>
                <a:spcPct val="120000"/>
              </a:lnSpc>
              <a:spcBef>
                <a:spcPts val="0"/>
              </a:spcBef>
              <a:spcAft>
                <a:spcPts val="0"/>
              </a:spcAft>
              <a:buClr>
                <a:srgbClr val="000000">
                  <a:lumMod val="50000"/>
                  <a:lumOff val="50000"/>
                </a:srgbClr>
              </a:buClr>
              <a:buSzPct val="70000"/>
              <a:buNone/>
            </a:pPr>
            <a:r>
              <a:rPr lang="ru-RU" altLang="zh-CN" b="0" dirty="0" smtClean="0">
                <a:solidFill>
                  <a:srgbClr val="000000">
                    <a:lumMod val="75000"/>
                    <a:lumOff val="25000"/>
                  </a:srgbClr>
                </a:solidFill>
                <a:latin typeface="Arial" pitchFamily="34" charset="0"/>
                <a:ea typeface="微软雅黑" pitchFamily="34" charset="-122"/>
                <a:cs typeface="Arial" pitchFamily="34" charset="0"/>
              </a:rPr>
              <a:t>Конвергенция, мобильность, унификация политик ИБ</a:t>
            </a:r>
            <a:endParaRPr lang="zh-CN" altLang="en-US" b="0" dirty="0" smtClean="0">
              <a:solidFill>
                <a:srgbClr val="000000">
                  <a:lumMod val="75000"/>
                  <a:lumOff val="25000"/>
                </a:srgbClr>
              </a:solidFill>
              <a:latin typeface="Arial" pitchFamily="34" charset="0"/>
              <a:ea typeface="微软雅黑" pitchFamily="34" charset="-122"/>
              <a:cs typeface="Arial" pitchFamily="34" charset="0"/>
            </a:endParaRPr>
          </a:p>
          <a:p>
            <a:pPr marL="201165" indent="-201165">
              <a:lnSpc>
                <a:spcPct val="120000"/>
              </a:lnSpc>
              <a:spcBef>
                <a:spcPts val="450"/>
              </a:spcBef>
              <a:spcAft>
                <a:spcPts val="0"/>
              </a:spcAft>
              <a:buClr>
                <a:srgbClr val="000000">
                  <a:lumMod val="50000"/>
                  <a:lumOff val="50000"/>
                </a:srgbClr>
              </a:buClr>
              <a:buSzPct val="70000"/>
              <a:buFont typeface="Wingdings" pitchFamily="2" charset="2"/>
              <a:buChar char="l"/>
            </a:pPr>
            <a:r>
              <a:rPr lang="ru-RU" altLang="zh-CN" dirty="0" smtClean="0">
                <a:solidFill>
                  <a:srgbClr val="000000">
                    <a:lumMod val="75000"/>
                    <a:lumOff val="25000"/>
                  </a:srgbClr>
                </a:solidFill>
                <a:latin typeface="Arial" pitchFamily="34" charset="0"/>
                <a:ea typeface="微软雅黑" pitchFamily="34" charset="-122"/>
                <a:cs typeface="Arial" pitchFamily="34" charset="0"/>
              </a:rPr>
              <a:t>Офис</a:t>
            </a:r>
            <a:endParaRPr lang="en-US" altLang="zh-CN" dirty="0" smtClean="0">
              <a:solidFill>
                <a:srgbClr val="000000">
                  <a:lumMod val="75000"/>
                  <a:lumOff val="25000"/>
                </a:srgbClr>
              </a:solidFill>
              <a:latin typeface="Arial" pitchFamily="34" charset="0"/>
              <a:ea typeface="微软雅黑" pitchFamily="34" charset="-122"/>
              <a:cs typeface="Arial" pitchFamily="34" charset="0"/>
            </a:endParaRPr>
          </a:p>
          <a:p>
            <a:pPr marL="202356">
              <a:lnSpc>
                <a:spcPct val="120000"/>
              </a:lnSpc>
              <a:spcBef>
                <a:spcPts val="0"/>
              </a:spcBef>
              <a:spcAft>
                <a:spcPts val="0"/>
              </a:spcAft>
              <a:buClr>
                <a:srgbClr val="000000">
                  <a:lumMod val="50000"/>
                  <a:lumOff val="50000"/>
                </a:srgbClr>
              </a:buClr>
              <a:buSzPct val="70000"/>
              <a:buNone/>
            </a:pPr>
            <a:r>
              <a:rPr lang="ru-RU" altLang="zh-CN" b="0" dirty="0" smtClean="0">
                <a:solidFill>
                  <a:srgbClr val="000000">
                    <a:lumMod val="75000"/>
                    <a:lumOff val="25000"/>
                  </a:srgbClr>
                </a:solidFill>
                <a:latin typeface="Arial" pitchFamily="34" charset="0"/>
                <a:ea typeface="微软雅黑" pitchFamily="34" charset="-122"/>
                <a:cs typeface="Arial" pitchFamily="34" charset="0"/>
              </a:rPr>
              <a:t>Все в одном, сервисы по требованию, унифицированный контроль</a:t>
            </a:r>
            <a:endParaRPr lang="zh-CN" altLang="en-US" b="0" dirty="0" smtClean="0">
              <a:solidFill>
                <a:srgbClr val="000000">
                  <a:lumMod val="75000"/>
                  <a:lumOff val="25000"/>
                </a:srgbClr>
              </a:solidFill>
              <a:latin typeface="Arial" pitchFamily="34" charset="0"/>
              <a:ea typeface="微软雅黑" pitchFamily="34" charset="-122"/>
              <a:cs typeface="Arial" pitchFamily="34" charset="0"/>
            </a:endParaRPr>
          </a:p>
        </p:txBody>
      </p:sp>
      <p:sp>
        <p:nvSpPr>
          <p:cNvPr id="2" name="Title 1"/>
          <p:cNvSpPr>
            <a:spLocks noGrp="1"/>
          </p:cNvSpPr>
          <p:nvPr>
            <p:ph type="title"/>
          </p:nvPr>
        </p:nvSpPr>
        <p:spPr/>
        <p:txBody>
          <a:bodyPr/>
          <a:lstStyle/>
          <a:p>
            <a:r>
              <a:rPr lang="en-US" altLang="zh-CN" sz="3200" dirty="0">
                <a:solidFill>
                  <a:schemeClr val="tx1">
                    <a:lumMod val="85000"/>
                    <a:lumOff val="15000"/>
                  </a:schemeClr>
                </a:solidFill>
                <a:latin typeface="Arial" pitchFamily="34" charset="0"/>
                <a:cs typeface="Arial" pitchFamily="34" charset="0"/>
              </a:rPr>
              <a:t>Agile Networks: </a:t>
            </a:r>
            <a:r>
              <a:rPr lang="ru-RU" altLang="zh-CN" sz="3200" dirty="0">
                <a:solidFill>
                  <a:schemeClr val="tx1">
                    <a:lumMod val="85000"/>
                    <a:lumOff val="15000"/>
                  </a:schemeClr>
                </a:solidFill>
                <a:latin typeface="Arial" pitchFamily="34" charset="0"/>
                <a:cs typeface="Arial" pitchFamily="34" charset="0"/>
              </a:rPr>
              <a:t>Сетевое взаимодействие на основе </a:t>
            </a:r>
            <a:r>
              <a:rPr lang="en-US" altLang="zh-CN" sz="3200" dirty="0" smtClean="0">
                <a:solidFill>
                  <a:schemeClr val="tx1">
                    <a:lumMod val="85000"/>
                    <a:lumOff val="15000"/>
                  </a:schemeClr>
                </a:solidFill>
                <a:latin typeface="Arial" pitchFamily="34" charset="0"/>
                <a:cs typeface="Arial" pitchFamily="34" charset="0"/>
              </a:rPr>
              <a:t>SDN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10"/>
          <p:cNvSpPr>
            <a:spLocks noChangeArrowheads="1"/>
          </p:cNvSpPr>
          <p:nvPr/>
        </p:nvSpPr>
        <p:spPr bwMode="auto">
          <a:xfrm rot="10800000">
            <a:off x="3435250" y="1619724"/>
            <a:ext cx="2271121" cy="2079481"/>
          </a:xfrm>
          <a:prstGeom prst="triangle">
            <a:avLst>
              <a:gd name="adj" fmla="val 50000"/>
            </a:avLst>
          </a:prstGeom>
          <a:gradFill rotWithShape="1">
            <a:gsLst>
              <a:gs pos="0">
                <a:schemeClr val="bg1">
                  <a:lumMod val="65000"/>
                </a:schemeClr>
              </a:gs>
              <a:gs pos="100000">
                <a:schemeClr val="bg1">
                  <a:lumMod val="85000"/>
                  <a:alpha val="0"/>
                </a:schemeClr>
              </a:gs>
            </a:gsLst>
            <a:lin ang="5400000" scaled="1"/>
          </a:gradFill>
          <a:ln w="9525">
            <a:noFill/>
            <a:miter lim="800000"/>
            <a:headEnd/>
            <a:tailEnd/>
          </a:ln>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45" name="AutoShape 11"/>
          <p:cNvSpPr>
            <a:spLocks noChangeArrowheads="1"/>
          </p:cNvSpPr>
          <p:nvPr/>
        </p:nvSpPr>
        <p:spPr bwMode="auto">
          <a:xfrm rot="-7200000">
            <a:off x="4332152" y="2130962"/>
            <a:ext cx="2271121" cy="2079480"/>
          </a:xfrm>
          <a:prstGeom prst="triangle">
            <a:avLst>
              <a:gd name="adj" fmla="val 50000"/>
            </a:avLst>
          </a:prstGeom>
          <a:gradFill rotWithShape="1">
            <a:gsLst>
              <a:gs pos="0">
                <a:schemeClr val="bg1">
                  <a:lumMod val="65000"/>
                </a:schemeClr>
              </a:gs>
              <a:gs pos="100000">
                <a:schemeClr val="bg1">
                  <a:lumMod val="85000"/>
                  <a:alpha val="0"/>
                </a:schemeClr>
              </a:gs>
            </a:gsLst>
            <a:lin ang="5400000" scaled="1"/>
          </a:gradFill>
          <a:ln w="9525">
            <a:noFill/>
            <a:miter lim="800000"/>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46" name="AutoShape 12"/>
          <p:cNvSpPr>
            <a:spLocks noChangeArrowheads="1"/>
          </p:cNvSpPr>
          <p:nvPr/>
        </p:nvSpPr>
        <p:spPr bwMode="auto">
          <a:xfrm rot="7200000" flipH="1">
            <a:off x="2522874" y="2130962"/>
            <a:ext cx="2271121" cy="2079480"/>
          </a:xfrm>
          <a:prstGeom prst="triangle">
            <a:avLst>
              <a:gd name="adj" fmla="val 50000"/>
            </a:avLst>
          </a:prstGeom>
          <a:gradFill rotWithShape="1">
            <a:gsLst>
              <a:gs pos="0">
                <a:schemeClr val="bg1">
                  <a:lumMod val="65000"/>
                </a:schemeClr>
              </a:gs>
              <a:gs pos="100000">
                <a:schemeClr val="bg1">
                  <a:lumMod val="85000"/>
                  <a:alpha val="0"/>
                </a:schemeClr>
              </a:gs>
            </a:gsLst>
            <a:lin ang="5400000" scaled="1"/>
          </a:gradFill>
          <a:ln w="9525">
            <a:noFill/>
            <a:miter lim="800000"/>
            <a:headEnd/>
            <a:tailEnd/>
          </a:ln>
        </p:spPr>
        <p:txBody>
          <a:bodyPr wrap="none" anchor="ctr"/>
          <a:lstStyle/>
          <a:p>
            <a:pPr fontAlgn="auto">
              <a:spcBef>
                <a:spcPts val="0"/>
              </a:spcBef>
              <a:spcAft>
                <a:spcPts val="0"/>
              </a:spcAft>
              <a:buClrTx/>
              <a:buNone/>
              <a:defRPr/>
            </a:pPr>
            <a:endParaRPr lang="zh-CN" altLang="en-US" kern="0">
              <a:solidFill>
                <a:sysClr val="windowText" lastClr="000000"/>
              </a:solidFill>
            </a:endParaRPr>
          </a:p>
        </p:txBody>
      </p:sp>
      <p:sp>
        <p:nvSpPr>
          <p:cNvPr id="47" name="AutoShape 13"/>
          <p:cNvSpPr>
            <a:spLocks noChangeArrowheads="1"/>
          </p:cNvSpPr>
          <p:nvPr/>
        </p:nvSpPr>
        <p:spPr bwMode="auto">
          <a:xfrm rot="7200000" flipV="1">
            <a:off x="4332152" y="3164155"/>
            <a:ext cx="2271121" cy="2079480"/>
          </a:xfrm>
          <a:prstGeom prst="triangle">
            <a:avLst>
              <a:gd name="adj" fmla="val 50000"/>
            </a:avLst>
          </a:prstGeom>
          <a:gradFill rotWithShape="1">
            <a:gsLst>
              <a:gs pos="0">
                <a:schemeClr val="bg1">
                  <a:lumMod val="65000"/>
                </a:schemeClr>
              </a:gs>
              <a:gs pos="100000">
                <a:schemeClr val="bg1">
                  <a:lumMod val="85000"/>
                  <a:alpha val="0"/>
                </a:schemeClr>
              </a:gs>
            </a:gsLst>
            <a:lin ang="5400000" scaled="1"/>
          </a:gradFill>
          <a:ln w="9525">
            <a:noFill/>
            <a:miter lim="800000"/>
            <a:headEnd/>
            <a:tailEnd/>
          </a:ln>
        </p:spPr>
        <p:txBody>
          <a:bodyPr wrap="none" anchor="ctr"/>
          <a:lstStyle/>
          <a:p>
            <a:pPr fontAlgn="auto">
              <a:spcBef>
                <a:spcPts val="0"/>
              </a:spcBef>
              <a:spcAft>
                <a:spcPts val="0"/>
              </a:spcAft>
              <a:buClrTx/>
              <a:buNone/>
              <a:defRPr/>
            </a:pPr>
            <a:endParaRPr lang="zh-CN" altLang="en-US" kern="0">
              <a:solidFill>
                <a:sysClr val="windowText" lastClr="000000"/>
              </a:solidFill>
            </a:endParaRPr>
          </a:p>
        </p:txBody>
      </p:sp>
      <p:sp>
        <p:nvSpPr>
          <p:cNvPr id="48" name="AutoShape 14"/>
          <p:cNvSpPr>
            <a:spLocks noChangeArrowheads="1"/>
          </p:cNvSpPr>
          <p:nvPr/>
        </p:nvSpPr>
        <p:spPr bwMode="auto">
          <a:xfrm rot="-7200000" flipH="1" flipV="1">
            <a:off x="2522874" y="3164155"/>
            <a:ext cx="2271121" cy="2079480"/>
          </a:xfrm>
          <a:prstGeom prst="triangle">
            <a:avLst>
              <a:gd name="adj" fmla="val 50000"/>
            </a:avLst>
          </a:prstGeom>
          <a:gradFill rotWithShape="1">
            <a:gsLst>
              <a:gs pos="0">
                <a:schemeClr val="bg1">
                  <a:lumMod val="65000"/>
                </a:schemeClr>
              </a:gs>
              <a:gs pos="100000">
                <a:schemeClr val="bg1">
                  <a:lumMod val="85000"/>
                  <a:alpha val="0"/>
                </a:schemeClr>
              </a:gs>
            </a:gsLst>
            <a:lin ang="5400000" scaled="1"/>
          </a:gradFill>
          <a:ln w="9525">
            <a:noFill/>
            <a:miter lim="800000"/>
            <a:headEnd/>
            <a:tailEnd/>
          </a:ln>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49" name="Oval 19"/>
          <p:cNvSpPr>
            <a:spLocks noChangeArrowheads="1"/>
          </p:cNvSpPr>
          <p:nvPr/>
        </p:nvSpPr>
        <p:spPr bwMode="auto">
          <a:xfrm>
            <a:off x="3399541" y="2530315"/>
            <a:ext cx="2321114" cy="2321114"/>
          </a:xfrm>
          <a:prstGeom prst="ellipse">
            <a:avLst/>
          </a:prstGeom>
          <a:solidFill>
            <a:srgbClr val="FFFFFF">
              <a:alpha val="25098"/>
            </a:srgbClr>
          </a:solidFill>
          <a:ln w="12700">
            <a:solidFill>
              <a:srgbClr val="FFFFFF"/>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0" name="Oval 20"/>
          <p:cNvSpPr>
            <a:spLocks noChangeArrowheads="1"/>
          </p:cNvSpPr>
          <p:nvPr/>
        </p:nvSpPr>
        <p:spPr bwMode="auto">
          <a:xfrm>
            <a:off x="3494765" y="2625538"/>
            <a:ext cx="2131854" cy="2131854"/>
          </a:xfrm>
          <a:prstGeom prst="ellipse">
            <a:avLst/>
          </a:prstGeom>
          <a:solidFill>
            <a:schemeClr val="bg1">
              <a:lumMod val="95000"/>
              <a:alpha val="50195"/>
            </a:schemeClr>
          </a:solidFill>
          <a:ln w="57150">
            <a:solidFill>
              <a:schemeClr val="bg1">
                <a:lumMod val="75000"/>
              </a:schemeClr>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1" name="Arc 38"/>
          <p:cNvSpPr>
            <a:spLocks/>
          </p:cNvSpPr>
          <p:nvPr/>
        </p:nvSpPr>
        <p:spPr bwMode="auto">
          <a:xfrm rot="-2700000">
            <a:off x="4107777" y="2614825"/>
            <a:ext cx="905830" cy="899878"/>
          </a:xfrm>
          <a:custGeom>
            <a:avLst/>
            <a:gdLst>
              <a:gd name="T0" fmla="*/ 21130605 w 20772"/>
              <a:gd name="T1" fmla="*/ 0 h 20677"/>
              <a:gd name="T2" fmla="*/ 70261731 w 20772"/>
              <a:gd name="T3" fmla="*/ 49705662 h 20677"/>
              <a:gd name="T4" fmla="*/ 0 w 20772"/>
              <a:gd name="T5" fmla="*/ 69660012 h 20677"/>
              <a:gd name="T6" fmla="*/ 0 60000 65536"/>
              <a:gd name="T7" fmla="*/ 0 60000 65536"/>
              <a:gd name="T8" fmla="*/ 0 60000 65536"/>
              <a:gd name="T9" fmla="*/ 0 w 20772"/>
              <a:gd name="T10" fmla="*/ 0 h 20677"/>
              <a:gd name="T11" fmla="*/ 20772 w 20772"/>
              <a:gd name="T12" fmla="*/ 20677 h 20677"/>
            </a:gdLst>
            <a:ahLst/>
            <a:cxnLst>
              <a:cxn ang="T6">
                <a:pos x="T0" y="T1"/>
              </a:cxn>
              <a:cxn ang="T7">
                <a:pos x="T2" y="T3"/>
              </a:cxn>
              <a:cxn ang="T8">
                <a:pos x="T4" y="T5"/>
              </a:cxn>
            </a:cxnLst>
            <a:rect l="T9" t="T10" r="T11" b="T12"/>
            <a:pathLst>
              <a:path w="20772" h="20677" fill="none" extrusionOk="0">
                <a:moveTo>
                  <a:pt x="6246" y="0"/>
                </a:moveTo>
                <a:cubicBezTo>
                  <a:pt x="13283" y="2126"/>
                  <a:pt x="18756" y="7684"/>
                  <a:pt x="20772" y="14753"/>
                </a:cubicBezTo>
              </a:path>
              <a:path w="20772" h="20677" stroke="0" extrusionOk="0">
                <a:moveTo>
                  <a:pt x="6246" y="0"/>
                </a:moveTo>
                <a:cubicBezTo>
                  <a:pt x="13283" y="2126"/>
                  <a:pt x="18756" y="7684"/>
                  <a:pt x="20772" y="14753"/>
                </a:cubicBezTo>
                <a:lnTo>
                  <a:pt x="0" y="20677"/>
                </a:lnTo>
                <a:close/>
              </a:path>
            </a:pathLst>
          </a:custGeom>
          <a:solidFill>
            <a:schemeClr val="tx1">
              <a:lumMod val="65000"/>
              <a:lumOff val="3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2" name="Arc 39"/>
          <p:cNvSpPr>
            <a:spLocks/>
          </p:cNvSpPr>
          <p:nvPr/>
        </p:nvSpPr>
        <p:spPr bwMode="auto">
          <a:xfrm rot="884024">
            <a:off x="4658893" y="2929069"/>
            <a:ext cx="899878" cy="897498"/>
          </a:xfrm>
          <a:custGeom>
            <a:avLst/>
            <a:gdLst>
              <a:gd name="T0" fmla="*/ 21555207 w 20646"/>
              <a:gd name="T1" fmla="*/ 0 h 20637"/>
              <a:gd name="T2" fmla="*/ 69764607 w 20646"/>
              <a:gd name="T3" fmla="*/ 48073881 h 20637"/>
              <a:gd name="T4" fmla="*/ 0 w 20646"/>
              <a:gd name="T5" fmla="*/ 69426235 h 20637"/>
              <a:gd name="T6" fmla="*/ 0 60000 65536"/>
              <a:gd name="T7" fmla="*/ 0 60000 65536"/>
              <a:gd name="T8" fmla="*/ 0 60000 65536"/>
              <a:gd name="T9" fmla="*/ 0 w 20646"/>
              <a:gd name="T10" fmla="*/ 0 h 20637"/>
              <a:gd name="T11" fmla="*/ 20646 w 20646"/>
              <a:gd name="T12" fmla="*/ 20637 h 20637"/>
            </a:gdLst>
            <a:ahLst/>
            <a:cxnLst>
              <a:cxn ang="T6">
                <a:pos x="T0" y="T1"/>
              </a:cxn>
              <a:cxn ang="T7">
                <a:pos x="T2" y="T3"/>
              </a:cxn>
              <a:cxn ang="T8">
                <a:pos x="T4" y="T5"/>
              </a:cxn>
            </a:cxnLst>
            <a:rect l="T9" t="T10" r="T11" b="T12"/>
            <a:pathLst>
              <a:path w="20646" h="20637" fill="none" extrusionOk="0">
                <a:moveTo>
                  <a:pt x="6378" y="0"/>
                </a:moveTo>
                <a:cubicBezTo>
                  <a:pt x="13205" y="2110"/>
                  <a:pt x="18546" y="7460"/>
                  <a:pt x="20646" y="14289"/>
                </a:cubicBezTo>
              </a:path>
              <a:path w="20646" h="20637" stroke="0" extrusionOk="0">
                <a:moveTo>
                  <a:pt x="6378" y="0"/>
                </a:moveTo>
                <a:cubicBezTo>
                  <a:pt x="13205" y="2110"/>
                  <a:pt x="18546" y="7460"/>
                  <a:pt x="20646" y="14289"/>
                </a:cubicBezTo>
                <a:lnTo>
                  <a:pt x="0" y="20637"/>
                </a:lnTo>
                <a:close/>
              </a:path>
            </a:pathLst>
          </a:custGeom>
          <a:solidFill>
            <a:schemeClr val="bg1">
              <a:lumMod val="6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3" name="Arc 40"/>
          <p:cNvSpPr>
            <a:spLocks/>
          </p:cNvSpPr>
          <p:nvPr/>
        </p:nvSpPr>
        <p:spPr bwMode="auto">
          <a:xfrm rot="4500000">
            <a:off x="4675558" y="3559938"/>
            <a:ext cx="899878" cy="911781"/>
          </a:xfrm>
          <a:custGeom>
            <a:avLst/>
            <a:gdLst>
              <a:gd name="T0" fmla="*/ 18102253 w 20690"/>
              <a:gd name="T1" fmla="*/ 0 h 20919"/>
              <a:gd name="T2" fmla="*/ 69616244 w 20690"/>
              <a:gd name="T3" fmla="*/ 49730472 h 20919"/>
              <a:gd name="T4" fmla="*/ 0 w 20690"/>
              <a:gd name="T5" fmla="*/ 70687741 h 20919"/>
              <a:gd name="T6" fmla="*/ 0 60000 65536"/>
              <a:gd name="T7" fmla="*/ 0 60000 65536"/>
              <a:gd name="T8" fmla="*/ 0 60000 65536"/>
              <a:gd name="T9" fmla="*/ 0 w 20690"/>
              <a:gd name="T10" fmla="*/ 0 h 20919"/>
              <a:gd name="T11" fmla="*/ 20690 w 20690"/>
              <a:gd name="T12" fmla="*/ 20919 h 20919"/>
            </a:gdLst>
            <a:ahLst/>
            <a:cxnLst>
              <a:cxn ang="T6">
                <a:pos x="T0" y="T1"/>
              </a:cxn>
              <a:cxn ang="T7">
                <a:pos x="T2" y="T3"/>
              </a:cxn>
              <a:cxn ang="T8">
                <a:pos x="T4" y="T5"/>
              </a:cxn>
            </a:cxnLst>
            <a:rect l="T9" t="T10" r="T11" b="T12"/>
            <a:pathLst>
              <a:path w="20690" h="20919" fill="none" extrusionOk="0">
                <a:moveTo>
                  <a:pt x="5380" y="-1"/>
                </a:moveTo>
                <a:cubicBezTo>
                  <a:pt x="12709" y="1884"/>
                  <a:pt x="18517" y="7467"/>
                  <a:pt x="20690" y="14716"/>
                </a:cubicBezTo>
              </a:path>
              <a:path w="20690" h="20919" stroke="0" extrusionOk="0">
                <a:moveTo>
                  <a:pt x="5380" y="-1"/>
                </a:moveTo>
                <a:cubicBezTo>
                  <a:pt x="12709" y="1884"/>
                  <a:pt x="18517" y="7467"/>
                  <a:pt x="20690" y="14716"/>
                </a:cubicBezTo>
                <a:lnTo>
                  <a:pt x="0" y="20919"/>
                </a:lnTo>
                <a:close/>
              </a:path>
            </a:pathLst>
          </a:custGeom>
          <a:solidFill>
            <a:schemeClr val="tx1">
              <a:lumMod val="65000"/>
              <a:lumOff val="3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4" name="Arc 41"/>
          <p:cNvSpPr>
            <a:spLocks/>
          </p:cNvSpPr>
          <p:nvPr/>
        </p:nvSpPr>
        <p:spPr bwMode="auto">
          <a:xfrm rot="20724172" flipH="1">
            <a:off x="3556665" y="2924309"/>
            <a:ext cx="902259" cy="902259"/>
          </a:xfrm>
          <a:custGeom>
            <a:avLst/>
            <a:gdLst>
              <a:gd name="T0" fmla="*/ 20396254 w 20704"/>
              <a:gd name="T1" fmla="*/ 0 h 20739"/>
              <a:gd name="T2" fmla="*/ 69937747 w 20704"/>
              <a:gd name="T3" fmla="*/ 49094948 h 20739"/>
              <a:gd name="T4" fmla="*/ 0 w 20704"/>
              <a:gd name="T5" fmla="*/ 69819717 h 20739"/>
              <a:gd name="T6" fmla="*/ 0 60000 65536"/>
              <a:gd name="T7" fmla="*/ 0 60000 65536"/>
              <a:gd name="T8" fmla="*/ 0 60000 65536"/>
              <a:gd name="T9" fmla="*/ 0 w 20704"/>
              <a:gd name="T10" fmla="*/ 0 h 20739"/>
              <a:gd name="T11" fmla="*/ 20704 w 20704"/>
              <a:gd name="T12" fmla="*/ 20739 h 20739"/>
            </a:gdLst>
            <a:ahLst/>
            <a:cxnLst>
              <a:cxn ang="T6">
                <a:pos x="T0" y="T1"/>
              </a:cxn>
              <a:cxn ang="T7">
                <a:pos x="T2" y="T3"/>
              </a:cxn>
              <a:cxn ang="T8">
                <a:pos x="T4" y="T5"/>
              </a:cxn>
            </a:cxnLst>
            <a:rect l="T9" t="T10" r="T11" b="T12"/>
            <a:pathLst>
              <a:path w="20704" h="20739" fill="none" extrusionOk="0">
                <a:moveTo>
                  <a:pt x="6037" y="0"/>
                </a:moveTo>
                <a:cubicBezTo>
                  <a:pt x="13087" y="2052"/>
                  <a:pt x="18611" y="7545"/>
                  <a:pt x="20704" y="14582"/>
                </a:cubicBezTo>
              </a:path>
              <a:path w="20704" h="20739" stroke="0" extrusionOk="0">
                <a:moveTo>
                  <a:pt x="6037" y="0"/>
                </a:moveTo>
                <a:cubicBezTo>
                  <a:pt x="13087" y="2052"/>
                  <a:pt x="18611" y="7545"/>
                  <a:pt x="20704" y="14582"/>
                </a:cubicBezTo>
                <a:lnTo>
                  <a:pt x="0" y="20739"/>
                </a:lnTo>
                <a:close/>
              </a:path>
            </a:pathLst>
          </a:custGeom>
          <a:solidFill>
            <a:schemeClr val="bg1">
              <a:lumMod val="6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5" name="Arc 42"/>
          <p:cNvSpPr>
            <a:spLocks/>
          </p:cNvSpPr>
          <p:nvPr/>
        </p:nvSpPr>
        <p:spPr bwMode="auto">
          <a:xfrm rot="17100000" flipH="1">
            <a:off x="3565590" y="3560530"/>
            <a:ext cx="895117" cy="908210"/>
          </a:xfrm>
          <a:custGeom>
            <a:avLst/>
            <a:gdLst>
              <a:gd name="T0" fmla="*/ 18960565 w 20584"/>
              <a:gd name="T1" fmla="*/ 0 h 20851"/>
              <a:gd name="T2" fmla="*/ 69236227 w 20584"/>
              <a:gd name="T3" fmla="*/ 48277016 h 20851"/>
              <a:gd name="T4" fmla="*/ 0 w 20584"/>
              <a:gd name="T5" fmla="*/ 70363805 h 20851"/>
              <a:gd name="T6" fmla="*/ 0 60000 65536"/>
              <a:gd name="T7" fmla="*/ 0 60000 65536"/>
              <a:gd name="T8" fmla="*/ 0 60000 65536"/>
              <a:gd name="T9" fmla="*/ 0 w 20584"/>
              <a:gd name="T10" fmla="*/ 0 h 20851"/>
              <a:gd name="T11" fmla="*/ 20584 w 20584"/>
              <a:gd name="T12" fmla="*/ 20851 h 20851"/>
            </a:gdLst>
            <a:ahLst/>
            <a:cxnLst>
              <a:cxn ang="T6">
                <a:pos x="T0" y="T1"/>
              </a:cxn>
              <a:cxn ang="T7">
                <a:pos x="T2" y="T3"/>
              </a:cxn>
              <a:cxn ang="T8">
                <a:pos x="T4" y="T5"/>
              </a:cxn>
            </a:cxnLst>
            <a:rect l="T9" t="T10" r="T11" b="T12"/>
            <a:pathLst>
              <a:path w="20584" h="20851" fill="none" extrusionOk="0">
                <a:moveTo>
                  <a:pt x="5637" y="-1"/>
                </a:moveTo>
                <a:cubicBezTo>
                  <a:pt x="12728" y="1916"/>
                  <a:pt x="18358" y="7305"/>
                  <a:pt x="20584" y="14305"/>
                </a:cubicBezTo>
              </a:path>
              <a:path w="20584" h="20851" stroke="0" extrusionOk="0">
                <a:moveTo>
                  <a:pt x="5637" y="-1"/>
                </a:moveTo>
                <a:cubicBezTo>
                  <a:pt x="12728" y="1916"/>
                  <a:pt x="18358" y="7305"/>
                  <a:pt x="20584" y="14305"/>
                </a:cubicBezTo>
                <a:lnTo>
                  <a:pt x="0" y="20851"/>
                </a:lnTo>
                <a:close/>
              </a:path>
            </a:pathLst>
          </a:custGeom>
          <a:solidFill>
            <a:schemeClr val="tx1">
              <a:lumMod val="65000"/>
              <a:lumOff val="3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6" name="Arc 43"/>
          <p:cNvSpPr>
            <a:spLocks/>
          </p:cNvSpPr>
          <p:nvPr/>
        </p:nvSpPr>
        <p:spPr bwMode="auto">
          <a:xfrm rot="-2700000">
            <a:off x="4250616" y="2951685"/>
            <a:ext cx="623725" cy="621344"/>
          </a:xfrm>
          <a:custGeom>
            <a:avLst/>
            <a:gdLst>
              <a:gd name="T0" fmla="*/ 9843537 w 20757"/>
              <a:gd name="T1" fmla="*/ 0 h 20712"/>
              <a:gd name="T2" fmla="*/ 33336916 w 20757"/>
              <a:gd name="T3" fmla="*/ 23590312 h 20712"/>
              <a:gd name="T4" fmla="*/ 0 w 20757"/>
              <a:gd name="T5" fmla="*/ 33154799 h 20712"/>
              <a:gd name="T6" fmla="*/ 0 60000 65536"/>
              <a:gd name="T7" fmla="*/ 0 60000 65536"/>
              <a:gd name="T8" fmla="*/ 0 60000 65536"/>
              <a:gd name="T9" fmla="*/ 0 w 20757"/>
              <a:gd name="T10" fmla="*/ 0 h 20712"/>
              <a:gd name="T11" fmla="*/ 20757 w 20757"/>
              <a:gd name="T12" fmla="*/ 20712 h 20712"/>
            </a:gdLst>
            <a:ahLst/>
            <a:cxnLst>
              <a:cxn ang="T6">
                <a:pos x="T0" y="T1"/>
              </a:cxn>
              <a:cxn ang="T7">
                <a:pos x="T2" y="T3"/>
              </a:cxn>
              <a:cxn ang="T8">
                <a:pos x="T4" y="T5"/>
              </a:cxn>
            </a:cxnLst>
            <a:rect l="T9" t="T10" r="T11" b="T12"/>
            <a:pathLst>
              <a:path w="20757" h="20712" fill="none" extrusionOk="0">
                <a:moveTo>
                  <a:pt x="6129" y="-1"/>
                </a:moveTo>
                <a:cubicBezTo>
                  <a:pt x="13201" y="2092"/>
                  <a:pt x="18716" y="7649"/>
                  <a:pt x="20757" y="14736"/>
                </a:cubicBezTo>
              </a:path>
              <a:path w="20757" h="20712" stroke="0" extrusionOk="0">
                <a:moveTo>
                  <a:pt x="6129" y="-1"/>
                </a:moveTo>
                <a:cubicBezTo>
                  <a:pt x="13201" y="2092"/>
                  <a:pt x="18716" y="7649"/>
                  <a:pt x="20757" y="14736"/>
                </a:cubicBezTo>
                <a:lnTo>
                  <a:pt x="0" y="20712"/>
                </a:lnTo>
                <a:close/>
              </a:path>
            </a:pathLst>
          </a:custGeom>
          <a:solidFill>
            <a:schemeClr val="tx1">
              <a:lumMod val="50000"/>
              <a:lumOff val="50000"/>
            </a:schemeClr>
          </a:solidFill>
          <a:ln w="3175">
            <a:solidFill>
              <a:srgbClr val="C0C0C0"/>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7" name="Arc 44"/>
          <p:cNvSpPr>
            <a:spLocks/>
          </p:cNvSpPr>
          <p:nvPr/>
        </p:nvSpPr>
        <p:spPr bwMode="auto">
          <a:xfrm rot="884024">
            <a:off x="4631518" y="3163560"/>
            <a:ext cx="620155" cy="622534"/>
          </a:xfrm>
          <a:custGeom>
            <a:avLst/>
            <a:gdLst>
              <a:gd name="T0" fmla="*/ 9658892 w 20590"/>
              <a:gd name="T1" fmla="*/ 0 h 20754"/>
              <a:gd name="T2" fmla="*/ 33223628 w 20590"/>
              <a:gd name="T3" fmla="*/ 22765598 h 20754"/>
              <a:gd name="T4" fmla="*/ 0 w 20590"/>
              <a:gd name="T5" fmla="*/ 33214558 h 20754"/>
              <a:gd name="T6" fmla="*/ 0 60000 65536"/>
              <a:gd name="T7" fmla="*/ 0 60000 65536"/>
              <a:gd name="T8" fmla="*/ 0 60000 65536"/>
              <a:gd name="T9" fmla="*/ 0 w 20590"/>
              <a:gd name="T10" fmla="*/ 0 h 20754"/>
              <a:gd name="T11" fmla="*/ 20590 w 20590"/>
              <a:gd name="T12" fmla="*/ 20754 h 20754"/>
            </a:gdLst>
            <a:ahLst/>
            <a:cxnLst>
              <a:cxn ang="T6">
                <a:pos x="T0" y="T1"/>
              </a:cxn>
              <a:cxn ang="T7">
                <a:pos x="T2" y="T3"/>
              </a:cxn>
              <a:cxn ang="T8">
                <a:pos x="T4" y="T5"/>
              </a:cxn>
            </a:cxnLst>
            <a:rect l="T9" t="T10" r="T11" b="T12"/>
            <a:pathLst>
              <a:path w="20590" h="20754" fill="none" extrusionOk="0">
                <a:moveTo>
                  <a:pt x="5985" y="0"/>
                </a:moveTo>
                <a:cubicBezTo>
                  <a:pt x="12926" y="2001"/>
                  <a:pt x="18406" y="7339"/>
                  <a:pt x="20589" y="14225"/>
                </a:cubicBezTo>
              </a:path>
              <a:path w="20590" h="20754" stroke="0" extrusionOk="0">
                <a:moveTo>
                  <a:pt x="5985" y="0"/>
                </a:moveTo>
                <a:cubicBezTo>
                  <a:pt x="12926" y="2001"/>
                  <a:pt x="18406" y="7339"/>
                  <a:pt x="20589" y="14225"/>
                </a:cubicBezTo>
                <a:lnTo>
                  <a:pt x="0" y="20754"/>
                </a:lnTo>
                <a:close/>
              </a:path>
            </a:pathLst>
          </a:custGeom>
          <a:solidFill>
            <a:schemeClr val="bg1">
              <a:lumMod val="75000"/>
            </a:schemeClr>
          </a:solidFill>
          <a:ln w="3175">
            <a:solidFill>
              <a:srgbClr val="C0C0C0"/>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8" name="Arc 45"/>
          <p:cNvSpPr>
            <a:spLocks/>
          </p:cNvSpPr>
          <p:nvPr/>
        </p:nvSpPr>
        <p:spPr bwMode="auto">
          <a:xfrm rot="4500000">
            <a:off x="4640444" y="3603382"/>
            <a:ext cx="621344" cy="627296"/>
          </a:xfrm>
          <a:custGeom>
            <a:avLst/>
            <a:gdLst>
              <a:gd name="T0" fmla="*/ 8947833 w 20718"/>
              <a:gd name="T1" fmla="*/ 0 h 20863"/>
              <a:gd name="T2" fmla="*/ 33145198 w 20718"/>
              <a:gd name="T3" fmla="*/ 23723283 h 20863"/>
              <a:gd name="T4" fmla="*/ 0 w 20718"/>
              <a:gd name="T5" fmla="*/ 33548367 h 20863"/>
              <a:gd name="T6" fmla="*/ 0 60000 65536"/>
              <a:gd name="T7" fmla="*/ 0 60000 65536"/>
              <a:gd name="T8" fmla="*/ 0 60000 65536"/>
              <a:gd name="T9" fmla="*/ 0 w 20718"/>
              <a:gd name="T10" fmla="*/ 0 h 20863"/>
              <a:gd name="T11" fmla="*/ 20718 w 20718"/>
              <a:gd name="T12" fmla="*/ 20863 h 20863"/>
            </a:gdLst>
            <a:ahLst/>
            <a:cxnLst>
              <a:cxn ang="T6">
                <a:pos x="T0" y="T1"/>
              </a:cxn>
              <a:cxn ang="T7">
                <a:pos x="T2" y="T3"/>
              </a:cxn>
              <a:cxn ang="T8">
                <a:pos x="T4" y="T5"/>
              </a:cxn>
            </a:cxnLst>
            <a:rect l="T9" t="T10" r="T11" b="T12"/>
            <a:pathLst>
              <a:path w="20718" h="20863" fill="none" extrusionOk="0">
                <a:moveTo>
                  <a:pt x="5593" y="-1"/>
                </a:moveTo>
                <a:cubicBezTo>
                  <a:pt x="12859" y="1947"/>
                  <a:pt x="18589" y="7536"/>
                  <a:pt x="20717" y="14753"/>
                </a:cubicBezTo>
              </a:path>
              <a:path w="20718" h="20863" stroke="0" extrusionOk="0">
                <a:moveTo>
                  <a:pt x="5593" y="-1"/>
                </a:moveTo>
                <a:cubicBezTo>
                  <a:pt x="12859" y="1947"/>
                  <a:pt x="18589" y="7536"/>
                  <a:pt x="20717" y="14753"/>
                </a:cubicBezTo>
                <a:lnTo>
                  <a:pt x="0" y="20863"/>
                </a:lnTo>
                <a:close/>
              </a:path>
            </a:pathLst>
          </a:custGeom>
          <a:solidFill>
            <a:schemeClr val="tx1">
              <a:lumMod val="50000"/>
              <a:lumOff val="50000"/>
            </a:schemeClr>
          </a:solidFill>
          <a:ln w="3175">
            <a:solidFill>
              <a:srgbClr val="C0C0C0"/>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59" name="Arc 46"/>
          <p:cNvSpPr>
            <a:spLocks/>
          </p:cNvSpPr>
          <p:nvPr/>
        </p:nvSpPr>
        <p:spPr bwMode="auto">
          <a:xfrm rot="20724172" flipH="1">
            <a:off x="3873286" y="3168321"/>
            <a:ext cx="620154" cy="618964"/>
          </a:xfrm>
          <a:custGeom>
            <a:avLst/>
            <a:gdLst>
              <a:gd name="T0" fmla="*/ 10212074 w 20600"/>
              <a:gd name="T1" fmla="*/ 0 h 20650"/>
              <a:gd name="T2" fmla="*/ 33207420 w 20600"/>
              <a:gd name="T3" fmla="*/ 22618981 h 20650"/>
              <a:gd name="T4" fmla="*/ 0 w 20600"/>
              <a:gd name="T5" fmla="*/ 33000010 h 20650"/>
              <a:gd name="T6" fmla="*/ 0 60000 65536"/>
              <a:gd name="T7" fmla="*/ 0 60000 65536"/>
              <a:gd name="T8" fmla="*/ 0 60000 65536"/>
              <a:gd name="T9" fmla="*/ 0 w 20600"/>
              <a:gd name="T10" fmla="*/ 0 h 20650"/>
              <a:gd name="T11" fmla="*/ 20600 w 20600"/>
              <a:gd name="T12" fmla="*/ 20650 h 20650"/>
            </a:gdLst>
            <a:ahLst/>
            <a:cxnLst>
              <a:cxn ang="T6">
                <a:pos x="T0" y="T1"/>
              </a:cxn>
              <a:cxn ang="T7">
                <a:pos x="T2" y="T3"/>
              </a:cxn>
              <a:cxn ang="T8">
                <a:pos x="T4" y="T5"/>
              </a:cxn>
            </a:cxnLst>
            <a:rect l="T9" t="T10" r="T11" b="T12"/>
            <a:pathLst>
              <a:path w="20600" h="20650" fill="none" extrusionOk="0">
                <a:moveTo>
                  <a:pt x="6335" y="-1"/>
                </a:moveTo>
                <a:cubicBezTo>
                  <a:pt x="13128" y="2084"/>
                  <a:pt x="18462" y="7376"/>
                  <a:pt x="20600" y="14153"/>
                </a:cubicBezTo>
              </a:path>
              <a:path w="20600" h="20650" stroke="0" extrusionOk="0">
                <a:moveTo>
                  <a:pt x="6335" y="-1"/>
                </a:moveTo>
                <a:cubicBezTo>
                  <a:pt x="13128" y="2084"/>
                  <a:pt x="18462" y="7376"/>
                  <a:pt x="20600" y="14153"/>
                </a:cubicBezTo>
                <a:lnTo>
                  <a:pt x="0" y="20650"/>
                </a:lnTo>
                <a:close/>
              </a:path>
            </a:pathLst>
          </a:custGeom>
          <a:solidFill>
            <a:schemeClr val="bg1">
              <a:lumMod val="75000"/>
            </a:schemeClr>
          </a:solidFill>
          <a:ln w="3175">
            <a:solidFill>
              <a:srgbClr val="C0C0C0"/>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60" name="Arc 47"/>
          <p:cNvSpPr>
            <a:spLocks/>
          </p:cNvSpPr>
          <p:nvPr/>
        </p:nvSpPr>
        <p:spPr bwMode="auto">
          <a:xfrm rot="17100000" flipH="1">
            <a:off x="3872690" y="3603381"/>
            <a:ext cx="618964" cy="624916"/>
          </a:xfrm>
          <a:custGeom>
            <a:avLst/>
            <a:gdLst>
              <a:gd name="T0" fmla="*/ 9181383 w 20653"/>
              <a:gd name="T1" fmla="*/ 0 h 20821"/>
              <a:gd name="T2" fmla="*/ 32995216 w 20653"/>
              <a:gd name="T3" fmla="*/ 23226907 h 20821"/>
              <a:gd name="T4" fmla="*/ 0 w 20653"/>
              <a:gd name="T5" fmla="*/ 33361455 h 20821"/>
              <a:gd name="T6" fmla="*/ 0 60000 65536"/>
              <a:gd name="T7" fmla="*/ 0 60000 65536"/>
              <a:gd name="T8" fmla="*/ 0 60000 65536"/>
              <a:gd name="T9" fmla="*/ 0 w 20653"/>
              <a:gd name="T10" fmla="*/ 0 h 20821"/>
              <a:gd name="T11" fmla="*/ 20653 w 20653"/>
              <a:gd name="T12" fmla="*/ 20821 h 20821"/>
            </a:gdLst>
            <a:ahLst/>
            <a:cxnLst>
              <a:cxn ang="T6">
                <a:pos x="T0" y="T1"/>
              </a:cxn>
              <a:cxn ang="T7">
                <a:pos x="T2" y="T3"/>
              </a:cxn>
              <a:cxn ang="T8">
                <a:pos x="T4" y="T5"/>
              </a:cxn>
            </a:cxnLst>
            <a:rect l="T9" t="T10" r="T11" b="T12"/>
            <a:pathLst>
              <a:path w="20653" h="20821" fill="none" extrusionOk="0">
                <a:moveTo>
                  <a:pt x="5747" y="-1"/>
                </a:moveTo>
                <a:cubicBezTo>
                  <a:pt x="12867" y="1965"/>
                  <a:pt x="18490" y="7432"/>
                  <a:pt x="20653" y="14495"/>
                </a:cubicBezTo>
              </a:path>
              <a:path w="20653" h="20821" stroke="0" extrusionOk="0">
                <a:moveTo>
                  <a:pt x="5747" y="-1"/>
                </a:moveTo>
                <a:cubicBezTo>
                  <a:pt x="12867" y="1965"/>
                  <a:pt x="18490" y="7432"/>
                  <a:pt x="20653" y="14495"/>
                </a:cubicBezTo>
                <a:lnTo>
                  <a:pt x="0" y="20821"/>
                </a:lnTo>
                <a:close/>
              </a:path>
            </a:pathLst>
          </a:custGeom>
          <a:solidFill>
            <a:schemeClr val="tx1">
              <a:lumMod val="50000"/>
              <a:lumOff val="50000"/>
            </a:schemeClr>
          </a:solidFill>
          <a:ln w="3175">
            <a:solidFill>
              <a:srgbClr val="C0C0C0"/>
            </a:solid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61" name="Oval 48"/>
          <p:cNvSpPr>
            <a:spLocks noChangeArrowheads="1"/>
          </p:cNvSpPr>
          <p:nvPr/>
        </p:nvSpPr>
        <p:spPr bwMode="auto">
          <a:xfrm>
            <a:off x="4058975" y="3176654"/>
            <a:ext cx="1026052" cy="1026052"/>
          </a:xfrm>
          <a:prstGeom prst="ellipse">
            <a:avLst/>
          </a:prstGeom>
          <a:solidFill>
            <a:schemeClr val="bg1">
              <a:lumMod val="8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sp>
        <p:nvSpPr>
          <p:cNvPr id="62" name="Oval 49"/>
          <p:cNvSpPr>
            <a:spLocks noChangeArrowheads="1"/>
          </p:cNvSpPr>
          <p:nvPr/>
        </p:nvSpPr>
        <p:spPr bwMode="auto">
          <a:xfrm>
            <a:off x="4112542" y="3239741"/>
            <a:ext cx="917733" cy="915352"/>
          </a:xfrm>
          <a:prstGeom prst="ellipse">
            <a:avLst/>
          </a:prstGeom>
          <a:solidFill>
            <a:srgbClr val="C00000"/>
          </a:solidFill>
          <a:ln w="9525">
            <a:noFill/>
            <a:round/>
            <a:headEnd/>
            <a:tailEnd/>
          </a:ln>
        </p:spPr>
        <p:txBody>
          <a:bodyPr wrap="none" anchor="ctr"/>
          <a:lstStyle/>
          <a:p>
            <a:pPr algn="ctr" latinLnBrk="1"/>
            <a:endParaRPr kumimoji="1" lang="zh-CN" altLang="zh-CN" sz="1200">
              <a:ea typeface="HY견고딕"/>
              <a:cs typeface="HY견고딕"/>
            </a:endParaRPr>
          </a:p>
        </p:txBody>
      </p:sp>
      <p:sp>
        <p:nvSpPr>
          <p:cNvPr id="63" name="AutoShape 52"/>
          <p:cNvSpPr>
            <a:spLocks noChangeAspect="1" noChangeArrowheads="1"/>
          </p:cNvSpPr>
          <p:nvPr/>
        </p:nvSpPr>
        <p:spPr bwMode="auto">
          <a:xfrm>
            <a:off x="4113730" y="3240932"/>
            <a:ext cx="915352" cy="915353"/>
          </a:xfrm>
          <a:custGeom>
            <a:avLst/>
            <a:gdLst>
              <a:gd name="T0" fmla="*/ 34498199 w 21600"/>
              <a:gd name="T1" fmla="*/ 0 h 21600"/>
              <a:gd name="T2" fmla="*/ 10103482 w 21600"/>
              <a:gd name="T3" fmla="*/ 10103490 h 21600"/>
              <a:gd name="T4" fmla="*/ 0 w 21600"/>
              <a:gd name="T5" fmla="*/ 34498227 h 21600"/>
              <a:gd name="T6" fmla="*/ 10103482 w 21600"/>
              <a:gd name="T7" fmla="*/ 58892954 h 21600"/>
              <a:gd name="T8" fmla="*/ 34498199 w 21600"/>
              <a:gd name="T9" fmla="*/ 68996454 h 21600"/>
              <a:gd name="T10" fmla="*/ 58892849 w 21600"/>
              <a:gd name="T11" fmla="*/ 58892954 h 21600"/>
              <a:gd name="T12" fmla="*/ 68996341 w 21600"/>
              <a:gd name="T13" fmla="*/ 34498227 h 21600"/>
              <a:gd name="T14" fmla="*/ 58892849 w 21600"/>
              <a:gd name="T15" fmla="*/ 10103490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51" y="10800"/>
                </a:moveTo>
                <a:cubicBezTo>
                  <a:pt x="451" y="16516"/>
                  <a:pt x="5084" y="21149"/>
                  <a:pt x="10800" y="21149"/>
                </a:cubicBezTo>
                <a:cubicBezTo>
                  <a:pt x="16516" y="21149"/>
                  <a:pt x="21149" y="16516"/>
                  <a:pt x="21149" y="10800"/>
                </a:cubicBezTo>
                <a:cubicBezTo>
                  <a:pt x="21149" y="5084"/>
                  <a:pt x="16516" y="451"/>
                  <a:pt x="10800" y="451"/>
                </a:cubicBezTo>
                <a:cubicBezTo>
                  <a:pt x="5084" y="451"/>
                  <a:pt x="451" y="5084"/>
                  <a:pt x="451" y="10800"/>
                </a:cubicBezTo>
                <a:close/>
              </a:path>
            </a:pathLst>
          </a:custGeom>
          <a:solidFill>
            <a:schemeClr val="bg1">
              <a:lumMod val="65000"/>
            </a:schemeClr>
          </a:solidFill>
          <a:ln w="9525">
            <a:noFill/>
            <a:round/>
            <a:headEnd/>
            <a:tailEnd/>
          </a:ln>
        </p:spPr>
        <p:txBody>
          <a:bodyPr wrap="none" anchor="ctr"/>
          <a:lstStyle/>
          <a:p>
            <a:pPr fontAlgn="auto">
              <a:spcBef>
                <a:spcPts val="0"/>
              </a:spcBef>
              <a:spcAft>
                <a:spcPts val="0"/>
              </a:spcAft>
              <a:buClrTx/>
              <a:buNone/>
              <a:defRPr/>
            </a:pPr>
            <a:endParaRPr lang="zh-CN" altLang="en-US" b="0" kern="0">
              <a:solidFill>
                <a:sysClr val="windowText" lastClr="000000"/>
              </a:solidFill>
            </a:endParaRPr>
          </a:p>
        </p:txBody>
      </p:sp>
      <p:pic>
        <p:nvPicPr>
          <p:cNvPr id="65" name="Picture 105" descr="02章_05-1"/>
          <p:cNvPicPr>
            <a:picLocks noChangeAspect="1" noChangeArrowheads="1"/>
          </p:cNvPicPr>
          <p:nvPr/>
        </p:nvPicPr>
        <p:blipFill>
          <a:blip r:embed="rId2" cstate="email"/>
          <a:srcRect/>
          <a:stretch>
            <a:fillRect/>
          </a:stretch>
        </p:blipFill>
        <p:spPr bwMode="auto">
          <a:xfrm>
            <a:off x="3924470" y="3914649"/>
            <a:ext cx="141648" cy="136887"/>
          </a:xfrm>
          <a:prstGeom prst="rect">
            <a:avLst/>
          </a:prstGeom>
          <a:noFill/>
          <a:ln w="9525">
            <a:noFill/>
            <a:miter lim="800000"/>
            <a:headEnd/>
            <a:tailEnd/>
          </a:ln>
        </p:spPr>
      </p:pic>
      <p:pic>
        <p:nvPicPr>
          <p:cNvPr id="66" name="Picture 106" descr="02章_05-1"/>
          <p:cNvPicPr>
            <a:picLocks noChangeAspect="1" noChangeArrowheads="1"/>
          </p:cNvPicPr>
          <p:nvPr/>
        </p:nvPicPr>
        <p:blipFill>
          <a:blip r:embed="rId2" cstate="email"/>
          <a:srcRect/>
          <a:stretch>
            <a:fillRect/>
          </a:stretch>
        </p:blipFill>
        <p:spPr bwMode="auto">
          <a:xfrm>
            <a:off x="3944704" y="3267120"/>
            <a:ext cx="141647" cy="136887"/>
          </a:xfrm>
          <a:prstGeom prst="rect">
            <a:avLst/>
          </a:prstGeom>
          <a:noFill/>
          <a:ln w="9525">
            <a:noFill/>
            <a:miter lim="800000"/>
            <a:headEnd/>
            <a:tailEnd/>
          </a:ln>
        </p:spPr>
      </p:pic>
      <p:pic>
        <p:nvPicPr>
          <p:cNvPr id="67" name="Picture 107" descr="02章_05-1"/>
          <p:cNvPicPr>
            <a:picLocks noChangeAspect="1" noChangeArrowheads="1"/>
          </p:cNvPicPr>
          <p:nvPr/>
        </p:nvPicPr>
        <p:blipFill>
          <a:blip r:embed="rId2" cstate="email"/>
          <a:srcRect/>
          <a:stretch>
            <a:fillRect/>
          </a:stretch>
        </p:blipFill>
        <p:spPr bwMode="auto">
          <a:xfrm>
            <a:off x="4500582" y="2996916"/>
            <a:ext cx="141648" cy="136886"/>
          </a:xfrm>
          <a:prstGeom prst="rect">
            <a:avLst/>
          </a:prstGeom>
          <a:noFill/>
          <a:ln w="9525">
            <a:noFill/>
            <a:miter lim="800000"/>
            <a:headEnd/>
            <a:tailEnd/>
          </a:ln>
        </p:spPr>
      </p:pic>
      <p:pic>
        <p:nvPicPr>
          <p:cNvPr id="68" name="Picture 108" descr="02章_05-1"/>
          <p:cNvPicPr>
            <a:picLocks noChangeAspect="1" noChangeArrowheads="1"/>
          </p:cNvPicPr>
          <p:nvPr/>
        </p:nvPicPr>
        <p:blipFill>
          <a:blip r:embed="rId2" cstate="email"/>
          <a:srcRect/>
          <a:stretch>
            <a:fillRect/>
          </a:stretch>
        </p:blipFill>
        <p:spPr bwMode="auto">
          <a:xfrm>
            <a:off x="5057650" y="3320682"/>
            <a:ext cx="141648" cy="136886"/>
          </a:xfrm>
          <a:prstGeom prst="rect">
            <a:avLst/>
          </a:prstGeom>
          <a:noFill/>
          <a:ln w="9525">
            <a:noFill/>
            <a:miter lim="800000"/>
            <a:headEnd/>
            <a:tailEnd/>
          </a:ln>
        </p:spPr>
      </p:pic>
      <p:pic>
        <p:nvPicPr>
          <p:cNvPr id="69" name="Picture 109" descr="02章_05-1"/>
          <p:cNvPicPr>
            <a:picLocks noChangeAspect="1" noChangeArrowheads="1"/>
          </p:cNvPicPr>
          <p:nvPr/>
        </p:nvPicPr>
        <p:blipFill>
          <a:blip r:embed="rId2" cstate="email"/>
          <a:srcRect/>
          <a:stretch>
            <a:fillRect/>
          </a:stretch>
        </p:blipFill>
        <p:spPr bwMode="auto">
          <a:xfrm>
            <a:off x="5057650" y="3914649"/>
            <a:ext cx="141648" cy="136887"/>
          </a:xfrm>
          <a:prstGeom prst="rect">
            <a:avLst/>
          </a:prstGeom>
          <a:noFill/>
          <a:ln w="9525">
            <a:noFill/>
            <a:miter lim="800000"/>
            <a:headEnd/>
            <a:tailEnd/>
          </a:ln>
        </p:spPr>
      </p:pic>
      <p:sp>
        <p:nvSpPr>
          <p:cNvPr id="80" name="AutoShape 121"/>
          <p:cNvSpPr>
            <a:spLocks noChangeArrowheads="1"/>
          </p:cNvSpPr>
          <p:nvPr/>
        </p:nvSpPr>
        <p:spPr bwMode="auto">
          <a:xfrm>
            <a:off x="3626890" y="3942029"/>
            <a:ext cx="453510" cy="230921"/>
          </a:xfrm>
          <a:prstGeom prst="roundRect">
            <a:avLst>
              <a:gd name="adj" fmla="val 50000"/>
            </a:avLst>
          </a:prstGeom>
          <a:noFill/>
          <a:ln w="12700">
            <a:noFill/>
            <a:round/>
            <a:headEnd/>
            <a:tailEnd/>
          </a:ln>
        </p:spPr>
        <p:txBody>
          <a:bodyPr wrap="none" anchor="ctr"/>
          <a:lstStyle/>
          <a:p>
            <a:pPr algn="ctr">
              <a:buNone/>
            </a:pPr>
            <a:endParaRPr lang="en-US" altLang="ko-KR" dirty="0">
              <a:solidFill>
                <a:srgbClr val="FFFFFF"/>
              </a:solidFill>
              <a:latin typeface="Century Gothic" pitchFamily="34" charset="0"/>
              <a:ea typeface="Gulim" pitchFamily="34" charset="-127"/>
            </a:endParaRPr>
          </a:p>
        </p:txBody>
      </p:sp>
      <p:sp>
        <p:nvSpPr>
          <p:cNvPr id="92" name="Text Box 17"/>
          <p:cNvSpPr txBox="1">
            <a:spLocks noChangeArrowheads="1"/>
          </p:cNvSpPr>
          <p:nvPr/>
        </p:nvSpPr>
        <p:spPr bwMode="gray">
          <a:xfrm>
            <a:off x="4232089" y="3485054"/>
            <a:ext cx="671980" cy="369332"/>
          </a:xfrm>
          <a:prstGeom prst="rect">
            <a:avLst/>
          </a:prstGeom>
          <a:noFill/>
          <a:ln w="9525" algn="ctr">
            <a:noFill/>
            <a:miter lim="800000"/>
            <a:headEnd/>
            <a:tailEnd/>
          </a:ln>
          <a:effectLst>
            <a:prstShdw prst="shdw12" dist="76200" dir="10800000">
              <a:schemeClr val="bg2">
                <a:alpha val="50000"/>
              </a:schemeClr>
            </a:prstShdw>
          </a:effectLst>
        </p:spPr>
        <p:txBody>
          <a:bodyPr wrap="none">
            <a:spAutoFit/>
          </a:bodyPr>
          <a:lstStyle/>
          <a:p>
            <a:pPr algn="ctr" eaLnBrk="0" hangingPunct="0">
              <a:buNone/>
            </a:pPr>
            <a:r>
              <a:rPr lang="en-US" altLang="ko-KR" dirty="0">
                <a:solidFill>
                  <a:srgbClr val="FFFFFF"/>
                </a:solidFill>
                <a:latin typeface="Arial" pitchFamily="34" charset="0"/>
                <a:ea typeface="Gulim" pitchFamily="34" charset="-127"/>
                <a:cs typeface="Arial" pitchFamily="34" charset="0"/>
              </a:rPr>
              <a:t>SDN</a:t>
            </a:r>
          </a:p>
        </p:txBody>
      </p:sp>
      <p:sp>
        <p:nvSpPr>
          <p:cNvPr id="93" name="Text Box 53"/>
          <p:cNvSpPr txBox="1">
            <a:spLocks noChangeArrowheads="1"/>
          </p:cNvSpPr>
          <p:nvPr/>
        </p:nvSpPr>
        <p:spPr bwMode="auto">
          <a:xfrm>
            <a:off x="5646079" y="3888051"/>
            <a:ext cx="2364186" cy="526244"/>
          </a:xfrm>
          <a:prstGeom prst="rect">
            <a:avLst/>
          </a:prstGeom>
        </p:spPr>
        <p:txBody>
          <a:bodyPr/>
          <a:lstStyle>
            <a:defPPr>
              <a:defRPr lang="zh-CN"/>
            </a:defPPr>
            <a:lvl1pPr eaLnBrk="1" hangingPunct="1">
              <a:buNone/>
              <a:defRPr sz="2400">
                <a:solidFill>
                  <a:srgbClr val="C00000"/>
                </a:solidFill>
                <a:latin typeface="+mj-lt"/>
                <a:ea typeface="微软雅黑" pitchFamily="34" charset="-122"/>
                <a:cs typeface="+mj-cs"/>
              </a:defRPr>
            </a:lvl1pPr>
            <a:lvl2pPr eaLnBrk="1" hangingPunct="1">
              <a:defRPr sz="3200">
                <a:solidFill>
                  <a:srgbClr val="990000"/>
                </a:solidFill>
                <a:latin typeface="FrutigerNext LT Medium" pitchFamily="34" charset="0"/>
                <a:ea typeface="华文细黑" pitchFamily="2" charset="-122"/>
                <a:cs typeface="SimSun" pitchFamily="2" charset="-122"/>
              </a:defRPr>
            </a:lvl2pPr>
            <a:lvl3pPr eaLnBrk="1" hangingPunct="1">
              <a:defRPr sz="3200">
                <a:solidFill>
                  <a:srgbClr val="990000"/>
                </a:solidFill>
                <a:latin typeface="FrutigerNext LT Medium" pitchFamily="34" charset="0"/>
                <a:ea typeface="华文细黑" pitchFamily="2" charset="-122"/>
                <a:cs typeface="SimSun" pitchFamily="2" charset="-122"/>
              </a:defRPr>
            </a:lvl3pPr>
            <a:lvl4pPr eaLnBrk="1" hangingPunct="1">
              <a:defRPr sz="3200">
                <a:solidFill>
                  <a:srgbClr val="990000"/>
                </a:solidFill>
                <a:latin typeface="FrutigerNext LT Medium" pitchFamily="34" charset="0"/>
                <a:ea typeface="华文细黑" pitchFamily="2" charset="-122"/>
                <a:cs typeface="SimSun" pitchFamily="2" charset="-122"/>
              </a:defRPr>
            </a:lvl4pPr>
            <a:lvl5pPr eaLnBrk="1" hangingPunct="1">
              <a:defRPr sz="3200">
                <a:solidFill>
                  <a:srgbClr val="990000"/>
                </a:solidFill>
                <a:latin typeface="FrutigerNext LT Medium" pitchFamily="34" charset="0"/>
                <a:ea typeface="华文细黑" pitchFamily="2" charset="-122"/>
                <a:cs typeface="SimSun" pitchFamily="2" charset="-122"/>
              </a:defRPr>
            </a:lvl5pPr>
            <a:lvl6pPr marL="4572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6pPr>
            <a:lvl7pPr marL="9144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7pPr>
            <a:lvl8pPr marL="13716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8pPr>
            <a:lvl9pPr marL="18288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9pPr>
          </a:lstStyle>
          <a:p>
            <a:pPr algn="ctr"/>
            <a:r>
              <a:rPr lang="ru-RU" altLang="ko-KR" sz="1800" dirty="0">
                <a:latin typeface="Arial" panose="020B0604020202020204" pitchFamily="34" charset="0"/>
                <a:cs typeface="Arial" panose="020B0604020202020204" pitchFamily="34" charset="0"/>
              </a:rPr>
              <a:t>Полный цикл</a:t>
            </a:r>
          </a:p>
          <a:p>
            <a:pPr algn="ctr"/>
            <a:r>
              <a:rPr lang="ru-RU" altLang="ko-KR" sz="1800" dirty="0">
                <a:latin typeface="Arial" panose="020B0604020202020204" pitchFamily="34" charset="0"/>
                <a:cs typeface="Arial" panose="020B0604020202020204" pitchFamily="34" charset="0"/>
              </a:rPr>
              <a:t> жизни проекта</a:t>
            </a:r>
            <a:endParaRPr lang="en-US" altLang="ko-KR" sz="1800" dirty="0">
              <a:latin typeface="Arial" panose="020B0604020202020204" pitchFamily="34" charset="0"/>
              <a:cs typeface="Arial" panose="020B0604020202020204" pitchFamily="34" charset="0"/>
            </a:endParaRPr>
          </a:p>
        </p:txBody>
      </p:sp>
      <p:sp>
        <p:nvSpPr>
          <p:cNvPr id="94" name="Text Box 11"/>
          <p:cNvSpPr txBox="1">
            <a:spLocks noChangeArrowheads="1"/>
          </p:cNvSpPr>
          <p:nvPr/>
        </p:nvSpPr>
        <p:spPr bwMode="auto">
          <a:xfrm>
            <a:off x="6048595" y="4591727"/>
            <a:ext cx="1559155" cy="1433469"/>
          </a:xfrm>
          <a:prstGeom prst="rect">
            <a:avLst/>
          </a:prstGeom>
          <a:noFill/>
          <a:ln w="9525">
            <a:noFill/>
            <a:miter lim="800000"/>
            <a:headEnd/>
            <a:tailEnd/>
          </a:ln>
        </p:spPr>
        <p:txBody>
          <a:bodyPr wrap="square">
            <a:spAutoFit/>
          </a:bodyPr>
          <a:lstStyle/>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Консультирование</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Обследование</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Проектирование</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Моделирование</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Внедрение</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Миграция</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Оптимизация</a:t>
            </a:r>
          </a:p>
          <a:p>
            <a:pPr algn="ctr">
              <a:lnSpc>
                <a:spcPct val="60000"/>
              </a:lnSpc>
              <a:spcBef>
                <a:spcPct val="50000"/>
              </a:spcBef>
              <a:buNone/>
            </a:pPr>
            <a:endParaRPr lang="zh-CN" altLang="en-US" sz="1050" dirty="0">
              <a:solidFill>
                <a:schemeClr val="tx1">
                  <a:lumMod val="75000"/>
                  <a:lumOff val="25000"/>
                </a:schemeClr>
              </a:solidFill>
              <a:latin typeface="Arial" pitchFamily="34" charset="0"/>
              <a:cs typeface="Arial" pitchFamily="34" charset="0"/>
            </a:endParaRPr>
          </a:p>
        </p:txBody>
      </p:sp>
      <p:sp>
        <p:nvSpPr>
          <p:cNvPr id="97" name="Text Box 53"/>
          <p:cNvSpPr txBox="1">
            <a:spLocks noChangeArrowheads="1"/>
          </p:cNvSpPr>
          <p:nvPr/>
        </p:nvSpPr>
        <p:spPr bwMode="auto">
          <a:xfrm>
            <a:off x="5953529" y="2457264"/>
            <a:ext cx="1749286" cy="360725"/>
          </a:xfrm>
          <a:prstGeom prst="rect">
            <a:avLst/>
          </a:prstGeom>
        </p:spPr>
        <p:txBody>
          <a:bodyPr/>
          <a:lstStyle>
            <a:defPPr>
              <a:defRPr lang="zh-CN"/>
            </a:defPPr>
            <a:lvl1pPr eaLnBrk="1" hangingPunct="1">
              <a:buNone/>
              <a:defRPr sz="2400">
                <a:solidFill>
                  <a:srgbClr val="C00000"/>
                </a:solidFill>
                <a:latin typeface="+mj-lt"/>
                <a:ea typeface="微软雅黑" pitchFamily="34" charset="-122"/>
                <a:cs typeface="+mj-cs"/>
              </a:defRPr>
            </a:lvl1pPr>
            <a:lvl2pPr eaLnBrk="1" hangingPunct="1">
              <a:defRPr sz="3200">
                <a:solidFill>
                  <a:srgbClr val="990000"/>
                </a:solidFill>
                <a:latin typeface="FrutigerNext LT Medium" pitchFamily="34" charset="0"/>
                <a:ea typeface="华文细黑" pitchFamily="2" charset="-122"/>
                <a:cs typeface="SimSun" pitchFamily="2" charset="-122"/>
              </a:defRPr>
            </a:lvl2pPr>
            <a:lvl3pPr eaLnBrk="1" hangingPunct="1">
              <a:defRPr sz="3200">
                <a:solidFill>
                  <a:srgbClr val="990000"/>
                </a:solidFill>
                <a:latin typeface="FrutigerNext LT Medium" pitchFamily="34" charset="0"/>
                <a:ea typeface="华文细黑" pitchFamily="2" charset="-122"/>
                <a:cs typeface="SimSun" pitchFamily="2" charset="-122"/>
              </a:defRPr>
            </a:lvl3pPr>
            <a:lvl4pPr eaLnBrk="1" hangingPunct="1">
              <a:defRPr sz="3200">
                <a:solidFill>
                  <a:srgbClr val="990000"/>
                </a:solidFill>
                <a:latin typeface="FrutigerNext LT Medium" pitchFamily="34" charset="0"/>
                <a:ea typeface="华文细黑" pitchFamily="2" charset="-122"/>
                <a:cs typeface="SimSun" pitchFamily="2" charset="-122"/>
              </a:defRPr>
            </a:lvl4pPr>
            <a:lvl5pPr eaLnBrk="1" hangingPunct="1">
              <a:defRPr sz="3200">
                <a:solidFill>
                  <a:srgbClr val="990000"/>
                </a:solidFill>
                <a:latin typeface="FrutigerNext LT Medium" pitchFamily="34" charset="0"/>
                <a:ea typeface="华文细黑" pitchFamily="2" charset="-122"/>
                <a:cs typeface="SimSun" pitchFamily="2" charset="-122"/>
              </a:defRPr>
            </a:lvl5pPr>
            <a:lvl6pPr marL="4572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6pPr>
            <a:lvl7pPr marL="9144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7pPr>
            <a:lvl8pPr marL="13716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8pPr>
            <a:lvl9pPr marL="18288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9pPr>
          </a:lstStyle>
          <a:p>
            <a:r>
              <a:rPr lang="ru-RU" altLang="ko-KR" sz="1800" dirty="0">
                <a:latin typeface="Arial" panose="020B0604020202020204" pitchFamily="34" charset="0"/>
                <a:cs typeface="Arial" panose="020B0604020202020204" pitchFamily="34" charset="0"/>
              </a:rPr>
              <a:t>База знаний</a:t>
            </a:r>
            <a:endParaRPr lang="en-US" altLang="ko-KR" sz="1800" dirty="0">
              <a:latin typeface="Arial" panose="020B0604020202020204" pitchFamily="34" charset="0"/>
              <a:cs typeface="Arial" panose="020B0604020202020204" pitchFamily="34" charset="0"/>
            </a:endParaRPr>
          </a:p>
        </p:txBody>
      </p:sp>
      <p:sp>
        <p:nvSpPr>
          <p:cNvPr id="98" name="Text Box 11"/>
          <p:cNvSpPr txBox="1">
            <a:spLocks noChangeArrowheads="1"/>
          </p:cNvSpPr>
          <p:nvPr/>
        </p:nvSpPr>
        <p:spPr bwMode="auto">
          <a:xfrm>
            <a:off x="6048595" y="2857506"/>
            <a:ext cx="1559155" cy="373436"/>
          </a:xfrm>
          <a:prstGeom prst="rect">
            <a:avLst/>
          </a:prstGeom>
          <a:noFill/>
          <a:ln w="9525">
            <a:noFill/>
            <a:miter lim="800000"/>
            <a:headEnd/>
            <a:tailEnd/>
          </a:ln>
        </p:spPr>
        <p:txBody>
          <a:bodyPr wrap="square">
            <a:spAutoFit/>
          </a:bodyPr>
          <a:lstStyle/>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40+ Шаблонов</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30+ Моделей</a:t>
            </a:r>
            <a:endParaRPr lang="zh-CN" altLang="en-US" sz="1050" dirty="0">
              <a:solidFill>
                <a:schemeClr val="tx1">
                  <a:lumMod val="75000"/>
                  <a:lumOff val="25000"/>
                </a:schemeClr>
              </a:solidFill>
              <a:latin typeface="Arial" pitchFamily="34" charset="0"/>
              <a:cs typeface="Arial" pitchFamily="34" charset="0"/>
            </a:endParaRPr>
          </a:p>
        </p:txBody>
      </p:sp>
      <p:sp>
        <p:nvSpPr>
          <p:cNvPr id="99" name="Text Box 53"/>
          <p:cNvSpPr txBox="1">
            <a:spLocks noChangeArrowheads="1"/>
          </p:cNvSpPr>
          <p:nvPr/>
        </p:nvSpPr>
        <p:spPr bwMode="auto">
          <a:xfrm>
            <a:off x="3740144" y="1519097"/>
            <a:ext cx="1654459" cy="360725"/>
          </a:xfrm>
          <a:prstGeom prst="rect">
            <a:avLst/>
          </a:prstGeom>
        </p:spPr>
        <p:txBody>
          <a:bodyPr/>
          <a:lstStyle>
            <a:defPPr>
              <a:defRPr lang="zh-CN"/>
            </a:defPPr>
            <a:lvl1pPr eaLnBrk="1" hangingPunct="1">
              <a:buNone/>
              <a:defRPr sz="2400">
                <a:solidFill>
                  <a:srgbClr val="C00000"/>
                </a:solidFill>
                <a:latin typeface="+mj-lt"/>
                <a:ea typeface="微软雅黑" pitchFamily="34" charset="-122"/>
                <a:cs typeface="+mj-cs"/>
              </a:defRPr>
            </a:lvl1pPr>
            <a:lvl2pPr eaLnBrk="1" hangingPunct="1">
              <a:defRPr sz="3200">
                <a:solidFill>
                  <a:srgbClr val="990000"/>
                </a:solidFill>
                <a:latin typeface="FrutigerNext LT Medium" pitchFamily="34" charset="0"/>
                <a:ea typeface="华文细黑" pitchFamily="2" charset="-122"/>
                <a:cs typeface="SimSun" pitchFamily="2" charset="-122"/>
              </a:defRPr>
            </a:lvl2pPr>
            <a:lvl3pPr eaLnBrk="1" hangingPunct="1">
              <a:defRPr sz="3200">
                <a:solidFill>
                  <a:srgbClr val="990000"/>
                </a:solidFill>
                <a:latin typeface="FrutigerNext LT Medium" pitchFamily="34" charset="0"/>
                <a:ea typeface="华文细黑" pitchFamily="2" charset="-122"/>
                <a:cs typeface="SimSun" pitchFamily="2" charset="-122"/>
              </a:defRPr>
            </a:lvl3pPr>
            <a:lvl4pPr eaLnBrk="1" hangingPunct="1">
              <a:defRPr sz="3200">
                <a:solidFill>
                  <a:srgbClr val="990000"/>
                </a:solidFill>
                <a:latin typeface="FrutigerNext LT Medium" pitchFamily="34" charset="0"/>
                <a:ea typeface="华文细黑" pitchFamily="2" charset="-122"/>
                <a:cs typeface="SimSun" pitchFamily="2" charset="-122"/>
              </a:defRPr>
            </a:lvl4pPr>
            <a:lvl5pPr eaLnBrk="1" hangingPunct="1">
              <a:defRPr sz="3200">
                <a:solidFill>
                  <a:srgbClr val="990000"/>
                </a:solidFill>
                <a:latin typeface="FrutigerNext LT Medium" pitchFamily="34" charset="0"/>
                <a:ea typeface="华文细黑" pitchFamily="2" charset="-122"/>
                <a:cs typeface="SimSun" pitchFamily="2" charset="-122"/>
              </a:defRPr>
            </a:lvl5pPr>
            <a:lvl6pPr marL="4572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6pPr>
            <a:lvl7pPr marL="9144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7pPr>
            <a:lvl8pPr marL="13716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8pPr>
            <a:lvl9pPr marL="18288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9pPr>
          </a:lstStyle>
          <a:p>
            <a:r>
              <a:rPr lang="ru-RU" altLang="ko-KR" sz="1800" dirty="0">
                <a:latin typeface="Arial" panose="020B0604020202020204" pitchFamily="34" charset="0"/>
                <a:cs typeface="Arial" panose="020B0604020202020204" pitchFamily="34" charset="0"/>
              </a:rPr>
              <a:t>Экспертиза</a:t>
            </a:r>
            <a:endParaRPr lang="en-US" altLang="ko-KR" sz="1800" dirty="0">
              <a:latin typeface="Arial" panose="020B0604020202020204" pitchFamily="34" charset="0"/>
              <a:cs typeface="Arial" panose="020B0604020202020204" pitchFamily="34" charset="0"/>
            </a:endParaRPr>
          </a:p>
        </p:txBody>
      </p:sp>
      <p:sp>
        <p:nvSpPr>
          <p:cNvPr id="100" name="Text Box 11"/>
          <p:cNvSpPr txBox="1">
            <a:spLocks noChangeArrowheads="1"/>
          </p:cNvSpPr>
          <p:nvPr/>
        </p:nvSpPr>
        <p:spPr bwMode="auto">
          <a:xfrm>
            <a:off x="3787796" y="1929902"/>
            <a:ext cx="1559155" cy="373436"/>
          </a:xfrm>
          <a:prstGeom prst="rect">
            <a:avLst/>
          </a:prstGeom>
          <a:noFill/>
          <a:ln w="9525">
            <a:noFill/>
            <a:miter lim="800000"/>
            <a:headEnd/>
            <a:tailEnd/>
          </a:ln>
        </p:spPr>
        <p:txBody>
          <a:bodyPr wrap="square">
            <a:spAutoFit/>
          </a:bodyPr>
          <a:lstStyle/>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50+ Архитекторов</a:t>
            </a: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200+ Экспертов</a:t>
            </a:r>
            <a:endParaRPr lang="zh-CN" altLang="en-US" sz="1050" dirty="0">
              <a:solidFill>
                <a:schemeClr val="tx1">
                  <a:lumMod val="75000"/>
                  <a:lumOff val="25000"/>
                </a:schemeClr>
              </a:solidFill>
              <a:latin typeface="Arial" pitchFamily="34" charset="0"/>
              <a:cs typeface="Arial" pitchFamily="34" charset="0"/>
            </a:endParaRPr>
          </a:p>
        </p:txBody>
      </p:sp>
      <p:sp>
        <p:nvSpPr>
          <p:cNvPr id="101" name="Text Box 53"/>
          <p:cNvSpPr txBox="1">
            <a:spLocks noChangeArrowheads="1"/>
          </p:cNvSpPr>
          <p:nvPr/>
        </p:nvSpPr>
        <p:spPr bwMode="auto">
          <a:xfrm>
            <a:off x="1452820" y="4071595"/>
            <a:ext cx="2050956" cy="360725"/>
          </a:xfrm>
          <a:prstGeom prst="rect">
            <a:avLst/>
          </a:prstGeom>
        </p:spPr>
        <p:txBody>
          <a:bodyPr/>
          <a:lstStyle>
            <a:defPPr>
              <a:defRPr lang="zh-CN"/>
            </a:defPPr>
            <a:lvl1pPr eaLnBrk="1" hangingPunct="1">
              <a:buNone/>
              <a:defRPr sz="2400">
                <a:solidFill>
                  <a:srgbClr val="C00000"/>
                </a:solidFill>
                <a:latin typeface="+mj-lt"/>
                <a:ea typeface="微软雅黑" pitchFamily="34" charset="-122"/>
                <a:cs typeface="+mj-cs"/>
              </a:defRPr>
            </a:lvl1pPr>
            <a:lvl2pPr eaLnBrk="1" hangingPunct="1">
              <a:defRPr sz="3200">
                <a:solidFill>
                  <a:srgbClr val="990000"/>
                </a:solidFill>
                <a:latin typeface="FrutigerNext LT Medium" pitchFamily="34" charset="0"/>
                <a:ea typeface="华文细黑" pitchFamily="2" charset="-122"/>
                <a:cs typeface="SimSun" pitchFamily="2" charset="-122"/>
              </a:defRPr>
            </a:lvl2pPr>
            <a:lvl3pPr eaLnBrk="1" hangingPunct="1">
              <a:defRPr sz="3200">
                <a:solidFill>
                  <a:srgbClr val="990000"/>
                </a:solidFill>
                <a:latin typeface="FrutigerNext LT Medium" pitchFamily="34" charset="0"/>
                <a:ea typeface="华文细黑" pitchFamily="2" charset="-122"/>
                <a:cs typeface="SimSun" pitchFamily="2" charset="-122"/>
              </a:defRPr>
            </a:lvl3pPr>
            <a:lvl4pPr eaLnBrk="1" hangingPunct="1">
              <a:defRPr sz="3200">
                <a:solidFill>
                  <a:srgbClr val="990000"/>
                </a:solidFill>
                <a:latin typeface="FrutigerNext LT Medium" pitchFamily="34" charset="0"/>
                <a:ea typeface="华文细黑" pitchFamily="2" charset="-122"/>
                <a:cs typeface="SimSun" pitchFamily="2" charset="-122"/>
              </a:defRPr>
            </a:lvl4pPr>
            <a:lvl5pPr eaLnBrk="1" hangingPunct="1">
              <a:defRPr sz="3200">
                <a:solidFill>
                  <a:srgbClr val="990000"/>
                </a:solidFill>
                <a:latin typeface="FrutigerNext LT Medium" pitchFamily="34" charset="0"/>
                <a:ea typeface="华文细黑" pitchFamily="2" charset="-122"/>
                <a:cs typeface="SimSun" pitchFamily="2" charset="-122"/>
              </a:defRPr>
            </a:lvl5pPr>
            <a:lvl6pPr marL="4572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6pPr>
            <a:lvl7pPr marL="9144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7pPr>
            <a:lvl8pPr marL="13716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8pPr>
            <a:lvl9pPr marL="18288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9pPr>
          </a:lstStyle>
          <a:p>
            <a:r>
              <a:rPr lang="ru-RU" altLang="ko-KR" sz="1800" dirty="0">
                <a:latin typeface="Arial" panose="020B0604020202020204" pitchFamily="34" charset="0"/>
                <a:cs typeface="Arial" panose="020B0604020202020204" pitchFamily="34" charset="0"/>
              </a:rPr>
              <a:t>Центр </a:t>
            </a:r>
            <a:r>
              <a:rPr lang="en-US" altLang="ko-KR" sz="1800" dirty="0">
                <a:latin typeface="Arial" panose="020B0604020202020204" pitchFamily="34" charset="0"/>
                <a:cs typeface="Arial" panose="020B0604020202020204" pitchFamily="34" charset="0"/>
              </a:rPr>
              <a:t>GNEEC</a:t>
            </a:r>
          </a:p>
        </p:txBody>
      </p:sp>
      <p:sp>
        <p:nvSpPr>
          <p:cNvPr id="102" name="Text Box 11"/>
          <p:cNvSpPr txBox="1">
            <a:spLocks noChangeArrowheads="1"/>
          </p:cNvSpPr>
          <p:nvPr/>
        </p:nvSpPr>
        <p:spPr bwMode="auto">
          <a:xfrm>
            <a:off x="1547419" y="4547600"/>
            <a:ext cx="1861759" cy="551177"/>
          </a:xfrm>
          <a:prstGeom prst="rect">
            <a:avLst/>
          </a:prstGeom>
          <a:noFill/>
          <a:ln w="9525">
            <a:noFill/>
            <a:miter lim="800000"/>
            <a:headEnd/>
            <a:tailEnd/>
          </a:ln>
        </p:spPr>
        <p:txBody>
          <a:bodyPr wrap="square">
            <a:spAutoFit/>
          </a:bodyPr>
          <a:lstStyle/>
          <a:p>
            <a:pPr algn="ctr">
              <a:lnSpc>
                <a:spcPct val="60000"/>
              </a:lnSpc>
              <a:spcBef>
                <a:spcPct val="50000"/>
              </a:spcBef>
              <a:buNone/>
            </a:pPr>
            <a:r>
              <a:rPr lang="en-US" altLang="zh-CN" sz="1050" dirty="0">
                <a:solidFill>
                  <a:schemeClr val="tx1">
                    <a:lumMod val="75000"/>
                    <a:lumOff val="25000"/>
                  </a:schemeClr>
                </a:solidFill>
                <a:latin typeface="Arial" pitchFamily="34" charset="0"/>
                <a:cs typeface="Arial" pitchFamily="34" charset="0"/>
              </a:rPr>
              <a:t>5 </a:t>
            </a:r>
            <a:r>
              <a:rPr lang="ru-RU" altLang="zh-CN" sz="1050" dirty="0">
                <a:solidFill>
                  <a:schemeClr val="tx1">
                    <a:lumMod val="75000"/>
                    <a:lumOff val="25000"/>
                  </a:schemeClr>
                </a:solidFill>
                <a:latin typeface="Arial" pitchFamily="34" charset="0"/>
                <a:cs typeface="Arial" pitchFamily="34" charset="0"/>
              </a:rPr>
              <a:t>категорий</a:t>
            </a:r>
            <a:endParaRPr lang="en-US" altLang="zh-CN" sz="1050" dirty="0">
              <a:solidFill>
                <a:schemeClr val="tx1">
                  <a:lumMod val="75000"/>
                  <a:lumOff val="25000"/>
                </a:schemeClr>
              </a:solidFill>
              <a:latin typeface="Arial" pitchFamily="34" charset="0"/>
              <a:cs typeface="Arial" pitchFamily="34" charset="0"/>
            </a:endParaRP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15 типов оборудования</a:t>
            </a:r>
            <a:endParaRPr lang="en-US" altLang="zh-CN" sz="1050" dirty="0">
              <a:solidFill>
                <a:schemeClr val="tx1">
                  <a:lumMod val="75000"/>
                  <a:lumOff val="25000"/>
                </a:schemeClr>
              </a:solidFill>
              <a:latin typeface="Arial" pitchFamily="34" charset="0"/>
              <a:cs typeface="Arial" pitchFamily="34" charset="0"/>
            </a:endParaRP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3 основных сценария</a:t>
            </a:r>
            <a:endParaRPr lang="zh-CN" altLang="en-US" sz="1050" dirty="0">
              <a:solidFill>
                <a:schemeClr val="tx1">
                  <a:lumMod val="75000"/>
                  <a:lumOff val="25000"/>
                </a:schemeClr>
              </a:solidFill>
              <a:latin typeface="Arial" pitchFamily="34" charset="0"/>
              <a:cs typeface="Arial" pitchFamily="34" charset="0"/>
            </a:endParaRPr>
          </a:p>
        </p:txBody>
      </p:sp>
      <p:sp>
        <p:nvSpPr>
          <p:cNvPr id="103" name="Text Box 53"/>
          <p:cNvSpPr txBox="1">
            <a:spLocks noChangeArrowheads="1"/>
          </p:cNvSpPr>
          <p:nvPr/>
        </p:nvSpPr>
        <p:spPr bwMode="auto">
          <a:xfrm>
            <a:off x="1634106" y="2457264"/>
            <a:ext cx="1688384" cy="360725"/>
          </a:xfrm>
          <a:prstGeom prst="rect">
            <a:avLst/>
          </a:prstGeom>
        </p:spPr>
        <p:txBody>
          <a:bodyPr/>
          <a:lstStyle>
            <a:lvl1pPr eaLnBrk="1" hangingPunct="1">
              <a:defRPr sz="2800">
                <a:solidFill>
                  <a:srgbClr val="C00000"/>
                </a:solidFill>
                <a:latin typeface="+mj-lt"/>
                <a:ea typeface="微软雅黑" pitchFamily="34" charset="-122"/>
                <a:cs typeface="+mj-cs"/>
              </a:defRPr>
            </a:lvl1pPr>
            <a:lvl2pPr eaLnBrk="1" hangingPunct="1">
              <a:defRPr sz="3200">
                <a:solidFill>
                  <a:srgbClr val="990000"/>
                </a:solidFill>
                <a:latin typeface="FrutigerNext LT Medium" pitchFamily="34" charset="0"/>
                <a:ea typeface="华文细黑" pitchFamily="2" charset="-122"/>
                <a:cs typeface="SimSun" pitchFamily="2" charset="-122"/>
              </a:defRPr>
            </a:lvl2pPr>
            <a:lvl3pPr eaLnBrk="1" hangingPunct="1">
              <a:defRPr sz="3200">
                <a:solidFill>
                  <a:srgbClr val="990000"/>
                </a:solidFill>
                <a:latin typeface="FrutigerNext LT Medium" pitchFamily="34" charset="0"/>
                <a:ea typeface="华文细黑" pitchFamily="2" charset="-122"/>
                <a:cs typeface="SimSun" pitchFamily="2" charset="-122"/>
              </a:defRPr>
            </a:lvl3pPr>
            <a:lvl4pPr eaLnBrk="1" hangingPunct="1">
              <a:defRPr sz="3200">
                <a:solidFill>
                  <a:srgbClr val="990000"/>
                </a:solidFill>
                <a:latin typeface="FrutigerNext LT Medium" pitchFamily="34" charset="0"/>
                <a:ea typeface="华文细黑" pitchFamily="2" charset="-122"/>
                <a:cs typeface="SimSun" pitchFamily="2" charset="-122"/>
              </a:defRPr>
            </a:lvl4pPr>
            <a:lvl5pPr eaLnBrk="1" hangingPunct="1">
              <a:defRPr sz="3200">
                <a:solidFill>
                  <a:srgbClr val="990000"/>
                </a:solidFill>
                <a:latin typeface="FrutigerNext LT Medium" pitchFamily="34" charset="0"/>
                <a:ea typeface="华文细黑" pitchFamily="2" charset="-122"/>
                <a:cs typeface="SimSun" pitchFamily="2" charset="-122"/>
              </a:defRPr>
            </a:lvl5pPr>
            <a:lvl6pPr marL="4572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6pPr>
            <a:lvl7pPr marL="9144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7pPr>
            <a:lvl8pPr marL="13716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8pPr>
            <a:lvl9pPr marL="1828800" fontAlgn="base">
              <a:spcBef>
                <a:spcPct val="0"/>
              </a:spcBef>
              <a:spcAft>
                <a:spcPct val="0"/>
              </a:spcAft>
              <a:defRPr sz="3200">
                <a:solidFill>
                  <a:srgbClr val="990000"/>
                </a:solidFill>
                <a:latin typeface="FrutigerNext LT Medium" pitchFamily="34" charset="0"/>
                <a:ea typeface="华文细黑" pitchFamily="2" charset="-122"/>
                <a:cs typeface="SimSun" pitchFamily="2" charset="-122"/>
              </a:defRPr>
            </a:lvl9pPr>
          </a:lstStyle>
          <a:p>
            <a:pPr>
              <a:buNone/>
            </a:pPr>
            <a:r>
              <a:rPr lang="ru-RU" altLang="ko-KR" sz="1800" dirty="0">
                <a:latin typeface="Arial" panose="020B0604020202020204" pitchFamily="34" charset="0"/>
                <a:cs typeface="Arial" panose="020B0604020202020204" pitchFamily="34" charset="0"/>
              </a:rPr>
              <a:t>Платформа</a:t>
            </a:r>
            <a:endParaRPr lang="en-US" altLang="ko-KR" sz="1800" dirty="0">
              <a:latin typeface="Arial" panose="020B0604020202020204" pitchFamily="34" charset="0"/>
              <a:cs typeface="Arial" panose="020B0604020202020204" pitchFamily="34" charset="0"/>
            </a:endParaRPr>
          </a:p>
        </p:txBody>
      </p:sp>
      <p:sp>
        <p:nvSpPr>
          <p:cNvPr id="104" name="Text Box 11"/>
          <p:cNvSpPr txBox="1">
            <a:spLocks noChangeArrowheads="1"/>
          </p:cNvSpPr>
          <p:nvPr/>
        </p:nvSpPr>
        <p:spPr bwMode="auto">
          <a:xfrm>
            <a:off x="1551276" y="2857506"/>
            <a:ext cx="1854044" cy="470385"/>
          </a:xfrm>
          <a:prstGeom prst="rect">
            <a:avLst/>
          </a:prstGeom>
          <a:noFill/>
          <a:ln w="9525">
            <a:noFill/>
            <a:miter lim="800000"/>
            <a:headEnd/>
            <a:tailEnd/>
          </a:ln>
        </p:spPr>
        <p:txBody>
          <a:bodyPr wrap="square">
            <a:spAutoFit/>
          </a:bodyPr>
          <a:lstStyle/>
          <a:p>
            <a:pPr algn="ctr">
              <a:lnSpc>
                <a:spcPct val="60000"/>
              </a:lnSpc>
              <a:spcBef>
                <a:spcPct val="50000"/>
              </a:spcBef>
              <a:buNone/>
            </a:pPr>
            <a:r>
              <a:rPr lang="en-US" altLang="zh-CN" sz="1050" dirty="0" err="1">
                <a:solidFill>
                  <a:schemeClr val="tx1">
                    <a:lumMod val="75000"/>
                    <a:lumOff val="25000"/>
                  </a:schemeClr>
                </a:solidFill>
                <a:latin typeface="Arial" pitchFamily="34" charset="0"/>
                <a:cs typeface="Arial" pitchFamily="34" charset="0"/>
              </a:rPr>
              <a:t>IPCristal</a:t>
            </a:r>
            <a:endParaRPr lang="en-US" altLang="zh-CN" sz="1050" dirty="0">
              <a:solidFill>
                <a:schemeClr val="tx1">
                  <a:lumMod val="75000"/>
                  <a:lumOff val="25000"/>
                </a:schemeClr>
              </a:solidFill>
              <a:latin typeface="Arial" pitchFamily="34" charset="0"/>
              <a:cs typeface="Arial" pitchFamily="34" charset="0"/>
            </a:endParaRPr>
          </a:p>
          <a:p>
            <a:pPr algn="ctr">
              <a:lnSpc>
                <a:spcPct val="60000"/>
              </a:lnSpc>
              <a:spcBef>
                <a:spcPct val="50000"/>
              </a:spcBef>
              <a:buNone/>
            </a:pPr>
            <a:r>
              <a:rPr lang="ru-RU" altLang="zh-CN" sz="1050" dirty="0">
                <a:solidFill>
                  <a:schemeClr val="tx1">
                    <a:lumMod val="75000"/>
                    <a:lumOff val="25000"/>
                  </a:schemeClr>
                </a:solidFill>
                <a:latin typeface="Arial" pitchFamily="34" charset="0"/>
                <a:cs typeface="Arial" pitchFamily="34" charset="0"/>
              </a:rPr>
              <a:t>Моделирование сервисов</a:t>
            </a:r>
            <a:endParaRPr lang="zh-CN" altLang="en-US" sz="1050" dirty="0">
              <a:solidFill>
                <a:schemeClr val="tx1">
                  <a:lumMod val="75000"/>
                  <a:lumOff val="25000"/>
                </a:schemeClr>
              </a:solidFill>
              <a:latin typeface="Arial" pitchFamily="34" charset="0"/>
              <a:cs typeface="Arial" pitchFamily="34" charset="0"/>
            </a:endParaRPr>
          </a:p>
        </p:txBody>
      </p:sp>
      <p:sp>
        <p:nvSpPr>
          <p:cNvPr id="2" name="Title 1"/>
          <p:cNvSpPr>
            <a:spLocks noGrp="1"/>
          </p:cNvSpPr>
          <p:nvPr>
            <p:ph type="title"/>
          </p:nvPr>
        </p:nvSpPr>
        <p:spPr/>
        <p:txBody>
          <a:bodyPr/>
          <a:lstStyle/>
          <a:p>
            <a:r>
              <a:rPr lang="ru-RU" altLang="zh-CN" sz="3200" b="0" kern="1200" dirty="0">
                <a:solidFill>
                  <a:schemeClr val="tx1">
                    <a:lumMod val="85000"/>
                    <a:lumOff val="15000"/>
                  </a:schemeClr>
                </a:solidFill>
                <a:latin typeface="Arial" pitchFamily="34" charset="0"/>
                <a:cs typeface="Arial" pitchFamily="34" charset="0"/>
              </a:rPr>
              <a:t>Миграция на SDN как сервис</a:t>
            </a:r>
            <a:endParaRPr lang="en-US" sz="3200" dirty="0"/>
          </a:p>
        </p:txBody>
      </p:sp>
    </p:spTree>
    <p:extLst>
      <p:ext uri="{BB962C8B-B14F-4D97-AF65-F5344CB8AC3E}">
        <p14:creationId xmlns:p14="http://schemas.microsoft.com/office/powerpoint/2010/main" val="93393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5"/>
          <p:cNvGrpSpPr/>
          <p:nvPr/>
        </p:nvGrpSpPr>
        <p:grpSpPr>
          <a:xfrm>
            <a:off x="316096" y="1768279"/>
            <a:ext cx="8512874" cy="2845747"/>
            <a:chOff x="373999" y="973583"/>
            <a:chExt cx="11353454" cy="4528334"/>
          </a:xfrm>
        </p:grpSpPr>
        <p:sp>
          <p:nvSpPr>
            <p:cNvPr id="373" name="AutoShape 12"/>
            <p:cNvSpPr>
              <a:spLocks noChangeArrowheads="1"/>
            </p:cNvSpPr>
            <p:nvPr/>
          </p:nvSpPr>
          <p:spPr bwMode="auto">
            <a:xfrm>
              <a:off x="436321" y="1984510"/>
              <a:ext cx="2024851" cy="909373"/>
            </a:xfrm>
            <a:prstGeom prst="roundRect">
              <a:avLst>
                <a:gd name="adj" fmla="val 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08" name="AutoShape 12"/>
            <p:cNvSpPr>
              <a:spLocks noChangeArrowheads="1"/>
            </p:cNvSpPr>
            <p:nvPr/>
          </p:nvSpPr>
          <p:spPr bwMode="auto">
            <a:xfrm>
              <a:off x="9806953" y="1007454"/>
              <a:ext cx="1920500" cy="4174065"/>
            </a:xfrm>
            <a:prstGeom prst="roundRect">
              <a:avLst>
                <a:gd name="adj" fmla="val 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09" name="AutoShape 12"/>
            <p:cNvSpPr>
              <a:spLocks noChangeArrowheads="1"/>
            </p:cNvSpPr>
            <p:nvPr/>
          </p:nvSpPr>
          <p:spPr bwMode="auto">
            <a:xfrm>
              <a:off x="9806953" y="2971717"/>
              <a:ext cx="1920500" cy="406400"/>
            </a:xfrm>
            <a:prstGeom prst="roundRect">
              <a:avLst>
                <a:gd name="adj" fmla="val 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10" name="AutoShape 12"/>
            <p:cNvSpPr>
              <a:spLocks noChangeArrowheads="1"/>
            </p:cNvSpPr>
            <p:nvPr/>
          </p:nvSpPr>
          <p:spPr bwMode="auto">
            <a:xfrm>
              <a:off x="2565392" y="1984510"/>
              <a:ext cx="7095474" cy="909373"/>
            </a:xfrm>
            <a:prstGeom prst="roundRect">
              <a:avLst>
                <a:gd name="adj" fmla="val 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16" name="AutoShape 12"/>
            <p:cNvSpPr>
              <a:spLocks noChangeArrowheads="1"/>
            </p:cNvSpPr>
            <p:nvPr/>
          </p:nvSpPr>
          <p:spPr bwMode="auto">
            <a:xfrm>
              <a:off x="9806953" y="973583"/>
              <a:ext cx="1920500" cy="414867"/>
            </a:xfrm>
            <a:prstGeom prst="roundRect">
              <a:avLst>
                <a:gd name="adj" fmla="val 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35" name="AutoShape 12"/>
            <p:cNvSpPr>
              <a:spLocks noChangeArrowheads="1"/>
            </p:cNvSpPr>
            <p:nvPr/>
          </p:nvSpPr>
          <p:spPr bwMode="auto">
            <a:xfrm>
              <a:off x="444664" y="973584"/>
              <a:ext cx="9222552" cy="902420"/>
            </a:xfrm>
            <a:prstGeom prst="roundRect">
              <a:avLst>
                <a:gd name="adj" fmla="val 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38" name="TextBox 437"/>
            <p:cNvSpPr txBox="1"/>
            <p:nvPr/>
          </p:nvSpPr>
          <p:spPr>
            <a:xfrm>
              <a:off x="373999" y="2189254"/>
              <a:ext cx="2196305" cy="697841"/>
            </a:xfrm>
            <a:prstGeom prst="rect">
              <a:avLst/>
            </a:prstGeom>
            <a:noFill/>
          </p:spPr>
          <p:txBody>
            <a:bodyPr wrap="square" lIns="91402" tIns="45702" rIns="91402" bIns="45702" rtlCol="0">
              <a:spAutoFit/>
            </a:bodyPr>
            <a:lstStyle/>
            <a:p>
              <a:pPr algn="ctr">
                <a:buNone/>
              </a:pPr>
              <a:r>
                <a:rPr lang="ru-RU" altLang="zh-CN" sz="1125" dirty="0">
                  <a:solidFill>
                    <a:srgbClr val="FFFFFF"/>
                  </a:solidFill>
                  <a:ea typeface="微软雅黑" pitchFamily="34" charset="-122"/>
                </a:rPr>
                <a:t>Унифицированные коммуникации</a:t>
              </a:r>
              <a:endParaRPr lang="zh-CN" altLang="en-US" sz="1125" dirty="0">
                <a:solidFill>
                  <a:srgbClr val="FFFFFF"/>
                </a:solidFill>
                <a:ea typeface="微软雅黑" pitchFamily="34" charset="-122"/>
              </a:endParaRPr>
            </a:p>
          </p:txBody>
        </p:sp>
        <p:sp>
          <p:nvSpPr>
            <p:cNvPr id="446" name="TextBox 445"/>
            <p:cNvSpPr txBox="1"/>
            <p:nvPr/>
          </p:nvSpPr>
          <p:spPr>
            <a:xfrm>
              <a:off x="10028986" y="2995828"/>
              <a:ext cx="1454804" cy="385624"/>
            </a:xfrm>
            <a:prstGeom prst="rect">
              <a:avLst/>
            </a:prstGeom>
            <a:noFill/>
          </p:spPr>
          <p:txBody>
            <a:bodyPr wrap="square" lIns="91402" tIns="45702" rIns="91402" bIns="45702" rtlCol="0">
              <a:spAutoFit/>
            </a:bodyPr>
            <a:lstStyle/>
            <a:p>
              <a:pPr algn="ctr">
                <a:buNone/>
              </a:pPr>
              <a:r>
                <a:rPr lang="ru-RU" altLang="zh-CN" sz="975" dirty="0">
                  <a:solidFill>
                    <a:srgbClr val="FFFFFF">
                      <a:lumMod val="95000"/>
                    </a:srgbClr>
                  </a:solidFill>
                  <a:ea typeface="微软雅黑" pitchFamily="34" charset="-122"/>
                </a:rPr>
                <a:t>Безопасность</a:t>
              </a:r>
              <a:endParaRPr lang="zh-CN" altLang="en-US" sz="975" dirty="0">
                <a:solidFill>
                  <a:srgbClr val="FFFFFF">
                    <a:lumMod val="95000"/>
                  </a:srgbClr>
                </a:solidFill>
                <a:ea typeface="微软雅黑" pitchFamily="34" charset="-122"/>
              </a:endParaRPr>
            </a:p>
          </p:txBody>
        </p:sp>
        <p:sp>
          <p:nvSpPr>
            <p:cNvPr id="447" name="矩形 446"/>
            <p:cNvSpPr/>
            <p:nvPr/>
          </p:nvSpPr>
          <p:spPr>
            <a:xfrm>
              <a:off x="9790096" y="1048726"/>
              <a:ext cx="1920500" cy="313429"/>
            </a:xfrm>
            <a:prstGeom prst="rect">
              <a:avLst/>
            </a:prstGeom>
            <a:noFill/>
          </p:spPr>
          <p:txBody>
            <a:bodyPr wrap="none" lIns="91402" tIns="45702" rIns="91402" bIns="45702">
              <a:noAutofit/>
            </a:bodyPr>
            <a:lstStyle/>
            <a:p>
              <a:pPr algn="ctr">
                <a:buNone/>
              </a:pPr>
              <a:r>
                <a:rPr lang="ru-RU" altLang="zh-CN" sz="975" dirty="0">
                  <a:solidFill>
                    <a:srgbClr val="FFFFFF">
                      <a:lumMod val="95000"/>
                    </a:srgbClr>
                  </a:solidFill>
                </a:rPr>
                <a:t>Управление</a:t>
              </a:r>
              <a:endParaRPr lang="zh-CN" altLang="en-US" sz="975" dirty="0">
                <a:solidFill>
                  <a:srgbClr val="FFFFFF">
                    <a:lumMod val="95000"/>
                  </a:srgbClr>
                </a:solidFill>
              </a:endParaRPr>
            </a:p>
          </p:txBody>
        </p:sp>
        <p:sp>
          <p:nvSpPr>
            <p:cNvPr id="448" name="TextBox 447"/>
            <p:cNvSpPr txBox="1"/>
            <p:nvPr/>
          </p:nvSpPr>
          <p:spPr>
            <a:xfrm>
              <a:off x="1918280" y="1094729"/>
              <a:ext cx="1415766" cy="624378"/>
            </a:xfrm>
            <a:prstGeom prst="rect">
              <a:avLst/>
            </a:prstGeom>
            <a:noFill/>
          </p:spPr>
          <p:txBody>
            <a:bodyPr wrap="square" lIns="91402" tIns="45702" rIns="91402" bIns="45702" rtlCol="0">
              <a:spAutoFit/>
            </a:bodyPr>
            <a:lstStyle/>
            <a:p>
              <a:pPr>
                <a:buNone/>
              </a:pPr>
              <a:r>
                <a:rPr lang="en-US" altLang="zh-CN" sz="975" dirty="0">
                  <a:solidFill>
                    <a:srgbClr val="C00000"/>
                  </a:solidFill>
                  <a:ea typeface="微软雅黑" pitchFamily="34" charset="-122"/>
                </a:rPr>
                <a:t>Bring Your</a:t>
              </a:r>
            </a:p>
            <a:p>
              <a:pPr>
                <a:buNone/>
              </a:pPr>
              <a:r>
                <a:rPr lang="en-US" altLang="zh-CN" sz="975" dirty="0">
                  <a:solidFill>
                    <a:srgbClr val="C00000"/>
                  </a:solidFill>
                  <a:ea typeface="微软雅黑" pitchFamily="34" charset="-122"/>
                </a:rPr>
                <a:t>Own Device</a:t>
              </a:r>
            </a:p>
          </p:txBody>
        </p:sp>
        <p:sp>
          <p:nvSpPr>
            <p:cNvPr id="449" name="TextBox 448"/>
            <p:cNvSpPr txBox="1"/>
            <p:nvPr/>
          </p:nvSpPr>
          <p:spPr>
            <a:xfrm>
              <a:off x="4720092" y="1094729"/>
              <a:ext cx="1960384" cy="624378"/>
            </a:xfrm>
            <a:prstGeom prst="rect">
              <a:avLst/>
            </a:prstGeom>
            <a:noFill/>
          </p:spPr>
          <p:txBody>
            <a:bodyPr wrap="square" lIns="91402" tIns="45702" rIns="91402" bIns="45702" rtlCol="0">
              <a:spAutoFit/>
            </a:bodyPr>
            <a:lstStyle/>
            <a:p>
              <a:pPr>
                <a:buNone/>
              </a:pPr>
              <a:r>
                <a:rPr lang="en-US" altLang="zh-CN" sz="975" dirty="0">
                  <a:solidFill>
                    <a:srgbClr val="C00000"/>
                  </a:solidFill>
                  <a:ea typeface="微软雅黑" pitchFamily="34" charset="-122"/>
                </a:rPr>
                <a:t>Software Defined Network</a:t>
              </a:r>
            </a:p>
          </p:txBody>
        </p:sp>
        <p:sp>
          <p:nvSpPr>
            <p:cNvPr id="450" name="TextBox 449"/>
            <p:cNvSpPr txBox="1"/>
            <p:nvPr/>
          </p:nvSpPr>
          <p:spPr>
            <a:xfrm>
              <a:off x="8011327" y="1094729"/>
              <a:ext cx="1361941" cy="624378"/>
            </a:xfrm>
            <a:prstGeom prst="rect">
              <a:avLst/>
            </a:prstGeom>
            <a:noFill/>
          </p:spPr>
          <p:txBody>
            <a:bodyPr wrap="square" lIns="91402" tIns="45702" rIns="91402" bIns="45702" rtlCol="0">
              <a:spAutoFit/>
            </a:bodyPr>
            <a:lstStyle/>
            <a:p>
              <a:pPr>
                <a:buNone/>
              </a:pPr>
              <a:r>
                <a:rPr lang="en-US" altLang="zh-CN" sz="975" dirty="0">
                  <a:solidFill>
                    <a:srgbClr val="C00000"/>
                  </a:solidFill>
                  <a:ea typeface="微软雅黑" pitchFamily="34" charset="-122"/>
                </a:rPr>
                <a:t>Cloud </a:t>
              </a:r>
            </a:p>
            <a:p>
              <a:pPr>
                <a:buNone/>
              </a:pPr>
              <a:r>
                <a:rPr lang="en-US" altLang="zh-CN" sz="975" dirty="0">
                  <a:solidFill>
                    <a:srgbClr val="C00000"/>
                  </a:solidFill>
                  <a:ea typeface="微软雅黑" pitchFamily="34" charset="-122"/>
                </a:rPr>
                <a:t>Data Center</a:t>
              </a:r>
            </a:p>
          </p:txBody>
        </p:sp>
        <p:grpSp>
          <p:nvGrpSpPr>
            <p:cNvPr id="3" name="组合 514"/>
            <p:cNvGrpSpPr/>
            <p:nvPr/>
          </p:nvGrpSpPr>
          <p:grpSpPr>
            <a:xfrm>
              <a:off x="9940047" y="2011725"/>
              <a:ext cx="1505199" cy="492792"/>
              <a:chOff x="-1265238" y="1825625"/>
              <a:chExt cx="1265238" cy="414338"/>
            </a:xfrm>
          </p:grpSpPr>
          <p:sp>
            <p:nvSpPr>
              <p:cNvPr id="569" name="Freeform 6"/>
              <p:cNvSpPr>
                <a:spLocks/>
              </p:cNvSpPr>
              <p:nvPr/>
            </p:nvSpPr>
            <p:spPr bwMode="auto">
              <a:xfrm>
                <a:off x="-949325" y="1825625"/>
                <a:ext cx="949325" cy="412750"/>
              </a:xfrm>
              <a:custGeom>
                <a:avLst/>
                <a:gdLst/>
                <a:ahLst/>
                <a:cxnLst>
                  <a:cxn ang="0">
                    <a:pos x="10793" y="0"/>
                  </a:cxn>
                  <a:cxn ang="0">
                    <a:pos x="10913" y="6"/>
                  </a:cxn>
                  <a:cxn ang="0">
                    <a:pos x="11030" y="24"/>
                  </a:cxn>
                  <a:cxn ang="0">
                    <a:pos x="11142" y="53"/>
                  </a:cxn>
                  <a:cxn ang="0">
                    <a:pos x="11250" y="93"/>
                  </a:cxn>
                  <a:cxn ang="0">
                    <a:pos x="11353" y="143"/>
                  </a:cxn>
                  <a:cxn ang="0">
                    <a:pos x="11450" y="202"/>
                  </a:cxn>
                  <a:cxn ang="0">
                    <a:pos x="11541" y="269"/>
                  </a:cxn>
                  <a:cxn ang="0">
                    <a:pos x="11624" y="346"/>
                  </a:cxn>
                  <a:cxn ang="0">
                    <a:pos x="11701" y="429"/>
                  </a:cxn>
                  <a:cxn ang="0">
                    <a:pos x="11768" y="520"/>
                  </a:cxn>
                  <a:cxn ang="0">
                    <a:pos x="11827" y="617"/>
                  </a:cxn>
                  <a:cxn ang="0">
                    <a:pos x="11877" y="720"/>
                  </a:cxn>
                  <a:cxn ang="0">
                    <a:pos x="11917" y="828"/>
                  </a:cxn>
                  <a:cxn ang="0">
                    <a:pos x="11946" y="940"/>
                  </a:cxn>
                  <a:cxn ang="0">
                    <a:pos x="11964" y="1056"/>
                  </a:cxn>
                  <a:cxn ang="0">
                    <a:pos x="11970" y="1175"/>
                  </a:cxn>
                  <a:cxn ang="0">
                    <a:pos x="1171" y="5201"/>
                  </a:cxn>
                  <a:cxn ang="0">
                    <a:pos x="1052" y="5195"/>
                  </a:cxn>
                  <a:cxn ang="0">
                    <a:pos x="936" y="5177"/>
                  </a:cxn>
                  <a:cxn ang="0">
                    <a:pos x="823" y="5148"/>
                  </a:cxn>
                  <a:cxn ang="0">
                    <a:pos x="716" y="5108"/>
                  </a:cxn>
                  <a:cxn ang="0">
                    <a:pos x="614" y="5059"/>
                  </a:cxn>
                  <a:cxn ang="0">
                    <a:pos x="517" y="5000"/>
                  </a:cxn>
                  <a:cxn ang="0">
                    <a:pos x="428" y="4933"/>
                  </a:cxn>
                  <a:cxn ang="0">
                    <a:pos x="344" y="4857"/>
                  </a:cxn>
                  <a:cxn ang="0">
                    <a:pos x="269" y="4774"/>
                  </a:cxn>
                  <a:cxn ang="0">
                    <a:pos x="201" y="4684"/>
                  </a:cxn>
                  <a:cxn ang="0">
                    <a:pos x="142" y="4587"/>
                  </a:cxn>
                  <a:cxn ang="0">
                    <a:pos x="92" y="4485"/>
                  </a:cxn>
                  <a:cxn ang="0">
                    <a:pos x="53" y="4378"/>
                  </a:cxn>
                  <a:cxn ang="0">
                    <a:pos x="24" y="4266"/>
                  </a:cxn>
                  <a:cxn ang="0">
                    <a:pos x="6" y="4150"/>
                  </a:cxn>
                  <a:cxn ang="0">
                    <a:pos x="0" y="4030"/>
                  </a:cxn>
                </a:cxnLst>
                <a:rect l="0" t="0" r="r" b="b"/>
                <a:pathLst>
                  <a:path w="11970" h="5201">
                    <a:moveTo>
                      <a:pt x="0" y="0"/>
                    </a:moveTo>
                    <a:lnTo>
                      <a:pt x="10793" y="0"/>
                    </a:lnTo>
                    <a:lnTo>
                      <a:pt x="10854" y="2"/>
                    </a:lnTo>
                    <a:lnTo>
                      <a:pt x="10913" y="6"/>
                    </a:lnTo>
                    <a:lnTo>
                      <a:pt x="10971" y="13"/>
                    </a:lnTo>
                    <a:lnTo>
                      <a:pt x="11030" y="24"/>
                    </a:lnTo>
                    <a:lnTo>
                      <a:pt x="11087" y="38"/>
                    </a:lnTo>
                    <a:lnTo>
                      <a:pt x="11142" y="53"/>
                    </a:lnTo>
                    <a:lnTo>
                      <a:pt x="11197" y="71"/>
                    </a:lnTo>
                    <a:lnTo>
                      <a:pt x="11250" y="93"/>
                    </a:lnTo>
                    <a:lnTo>
                      <a:pt x="11302" y="116"/>
                    </a:lnTo>
                    <a:lnTo>
                      <a:pt x="11353" y="143"/>
                    </a:lnTo>
                    <a:lnTo>
                      <a:pt x="11402" y="171"/>
                    </a:lnTo>
                    <a:lnTo>
                      <a:pt x="11450" y="202"/>
                    </a:lnTo>
                    <a:lnTo>
                      <a:pt x="11496" y="234"/>
                    </a:lnTo>
                    <a:lnTo>
                      <a:pt x="11541" y="269"/>
                    </a:lnTo>
                    <a:lnTo>
                      <a:pt x="11583" y="307"/>
                    </a:lnTo>
                    <a:lnTo>
                      <a:pt x="11624" y="346"/>
                    </a:lnTo>
                    <a:lnTo>
                      <a:pt x="11663" y="386"/>
                    </a:lnTo>
                    <a:lnTo>
                      <a:pt x="11701" y="429"/>
                    </a:lnTo>
                    <a:lnTo>
                      <a:pt x="11735" y="474"/>
                    </a:lnTo>
                    <a:lnTo>
                      <a:pt x="11768" y="520"/>
                    </a:lnTo>
                    <a:lnTo>
                      <a:pt x="11799" y="568"/>
                    </a:lnTo>
                    <a:lnTo>
                      <a:pt x="11827" y="617"/>
                    </a:lnTo>
                    <a:lnTo>
                      <a:pt x="11854" y="668"/>
                    </a:lnTo>
                    <a:lnTo>
                      <a:pt x="11877" y="720"/>
                    </a:lnTo>
                    <a:lnTo>
                      <a:pt x="11899" y="773"/>
                    </a:lnTo>
                    <a:lnTo>
                      <a:pt x="11917" y="828"/>
                    </a:lnTo>
                    <a:lnTo>
                      <a:pt x="11932" y="883"/>
                    </a:lnTo>
                    <a:lnTo>
                      <a:pt x="11946" y="940"/>
                    </a:lnTo>
                    <a:lnTo>
                      <a:pt x="11957" y="998"/>
                    </a:lnTo>
                    <a:lnTo>
                      <a:pt x="11964" y="1056"/>
                    </a:lnTo>
                    <a:lnTo>
                      <a:pt x="11968" y="1115"/>
                    </a:lnTo>
                    <a:lnTo>
                      <a:pt x="11970" y="1175"/>
                    </a:lnTo>
                    <a:lnTo>
                      <a:pt x="11970" y="5201"/>
                    </a:lnTo>
                    <a:lnTo>
                      <a:pt x="1171" y="5201"/>
                    </a:lnTo>
                    <a:lnTo>
                      <a:pt x="1111" y="5200"/>
                    </a:lnTo>
                    <a:lnTo>
                      <a:pt x="1052" y="5195"/>
                    </a:lnTo>
                    <a:lnTo>
                      <a:pt x="994" y="5187"/>
                    </a:lnTo>
                    <a:lnTo>
                      <a:pt x="936" y="5177"/>
                    </a:lnTo>
                    <a:lnTo>
                      <a:pt x="880" y="5164"/>
                    </a:lnTo>
                    <a:lnTo>
                      <a:pt x="823" y="5148"/>
                    </a:lnTo>
                    <a:lnTo>
                      <a:pt x="769" y="5129"/>
                    </a:lnTo>
                    <a:lnTo>
                      <a:pt x="716" y="5108"/>
                    </a:lnTo>
                    <a:lnTo>
                      <a:pt x="664" y="5084"/>
                    </a:lnTo>
                    <a:lnTo>
                      <a:pt x="614" y="5059"/>
                    </a:lnTo>
                    <a:lnTo>
                      <a:pt x="565" y="5030"/>
                    </a:lnTo>
                    <a:lnTo>
                      <a:pt x="517" y="5000"/>
                    </a:lnTo>
                    <a:lnTo>
                      <a:pt x="472" y="4967"/>
                    </a:lnTo>
                    <a:lnTo>
                      <a:pt x="428" y="4933"/>
                    </a:lnTo>
                    <a:lnTo>
                      <a:pt x="385" y="4896"/>
                    </a:lnTo>
                    <a:lnTo>
                      <a:pt x="344" y="4857"/>
                    </a:lnTo>
                    <a:lnTo>
                      <a:pt x="305" y="4816"/>
                    </a:lnTo>
                    <a:lnTo>
                      <a:pt x="269" y="4774"/>
                    </a:lnTo>
                    <a:lnTo>
                      <a:pt x="234" y="4730"/>
                    </a:lnTo>
                    <a:lnTo>
                      <a:pt x="201" y="4684"/>
                    </a:lnTo>
                    <a:lnTo>
                      <a:pt x="171" y="4636"/>
                    </a:lnTo>
                    <a:lnTo>
                      <a:pt x="142" y="4587"/>
                    </a:lnTo>
                    <a:lnTo>
                      <a:pt x="116" y="4537"/>
                    </a:lnTo>
                    <a:lnTo>
                      <a:pt x="92" y="4485"/>
                    </a:lnTo>
                    <a:lnTo>
                      <a:pt x="72" y="4432"/>
                    </a:lnTo>
                    <a:lnTo>
                      <a:pt x="53" y="4378"/>
                    </a:lnTo>
                    <a:lnTo>
                      <a:pt x="37" y="4322"/>
                    </a:lnTo>
                    <a:lnTo>
                      <a:pt x="24" y="4266"/>
                    </a:lnTo>
                    <a:lnTo>
                      <a:pt x="14" y="4208"/>
                    </a:lnTo>
                    <a:lnTo>
                      <a:pt x="6" y="4150"/>
                    </a:lnTo>
                    <a:lnTo>
                      <a:pt x="1" y="4091"/>
                    </a:lnTo>
                    <a:lnTo>
                      <a:pt x="0" y="4030"/>
                    </a:lnTo>
                    <a:lnTo>
                      <a:pt x="0" y="0"/>
                    </a:lnTo>
                    <a:close/>
                  </a:path>
                </a:pathLst>
              </a:custGeom>
              <a:solidFill>
                <a:srgbClr val="B9261D"/>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0" name="Freeform 7"/>
              <p:cNvSpPr>
                <a:spLocks noEditPoints="1"/>
              </p:cNvSpPr>
              <p:nvPr/>
            </p:nvSpPr>
            <p:spPr bwMode="auto">
              <a:xfrm>
                <a:off x="-1265238" y="1957388"/>
                <a:ext cx="258763" cy="282575"/>
              </a:xfrm>
              <a:custGeom>
                <a:avLst/>
                <a:gdLst/>
                <a:ahLst/>
                <a:cxnLst>
                  <a:cxn ang="0">
                    <a:pos x="3242" y="2807"/>
                  </a:cxn>
                  <a:cxn ang="0">
                    <a:pos x="3218" y="2975"/>
                  </a:cxn>
                  <a:cxn ang="0">
                    <a:pos x="3189" y="3070"/>
                  </a:cxn>
                  <a:cxn ang="0">
                    <a:pos x="3158" y="3140"/>
                  </a:cxn>
                  <a:cxn ang="0">
                    <a:pos x="3120" y="3205"/>
                  </a:cxn>
                  <a:cxn ang="0">
                    <a:pos x="3075" y="3266"/>
                  </a:cxn>
                  <a:cxn ang="0">
                    <a:pos x="3023" y="3321"/>
                  </a:cxn>
                  <a:cxn ang="0">
                    <a:pos x="2957" y="3375"/>
                  </a:cxn>
                  <a:cxn ang="0">
                    <a:pos x="2883" y="3423"/>
                  </a:cxn>
                  <a:cxn ang="0">
                    <a:pos x="2805" y="3464"/>
                  </a:cxn>
                  <a:cxn ang="0">
                    <a:pos x="2722" y="3498"/>
                  </a:cxn>
                  <a:cxn ang="0">
                    <a:pos x="2634" y="3524"/>
                  </a:cxn>
                  <a:cxn ang="0">
                    <a:pos x="2541" y="3544"/>
                  </a:cxn>
                  <a:cxn ang="0">
                    <a:pos x="2444" y="3557"/>
                  </a:cxn>
                  <a:cxn ang="0">
                    <a:pos x="994" y="3562"/>
                  </a:cxn>
                  <a:cxn ang="0">
                    <a:pos x="768" y="3549"/>
                  </a:cxn>
                  <a:cxn ang="0">
                    <a:pos x="665" y="3531"/>
                  </a:cxn>
                  <a:cxn ang="0">
                    <a:pos x="569" y="3508"/>
                  </a:cxn>
                  <a:cxn ang="0">
                    <a:pos x="480" y="3477"/>
                  </a:cxn>
                  <a:cxn ang="0">
                    <a:pos x="398" y="3441"/>
                  </a:cxn>
                  <a:cxn ang="0">
                    <a:pos x="324" y="3397"/>
                  </a:cxn>
                  <a:cxn ang="0">
                    <a:pos x="257" y="3347"/>
                  </a:cxn>
                  <a:cxn ang="0">
                    <a:pos x="196" y="3290"/>
                  </a:cxn>
                  <a:cxn ang="0">
                    <a:pos x="143" y="3227"/>
                  </a:cxn>
                  <a:cxn ang="0">
                    <a:pos x="100" y="3158"/>
                  </a:cxn>
                  <a:cxn ang="0">
                    <a:pos x="64" y="3084"/>
                  </a:cxn>
                  <a:cxn ang="0">
                    <a:pos x="35" y="3004"/>
                  </a:cxn>
                  <a:cxn ang="0">
                    <a:pos x="15" y="2919"/>
                  </a:cxn>
                  <a:cxn ang="0">
                    <a:pos x="3" y="2828"/>
                  </a:cxn>
                  <a:cxn ang="0">
                    <a:pos x="0" y="2731"/>
                  </a:cxn>
                  <a:cxn ang="0">
                    <a:pos x="2" y="733"/>
                  </a:cxn>
                  <a:cxn ang="0">
                    <a:pos x="12" y="644"/>
                  </a:cxn>
                  <a:cxn ang="0">
                    <a:pos x="30" y="559"/>
                  </a:cxn>
                  <a:cxn ang="0">
                    <a:pos x="58" y="480"/>
                  </a:cxn>
                  <a:cxn ang="0">
                    <a:pos x="93" y="407"/>
                  </a:cxn>
                  <a:cxn ang="0">
                    <a:pos x="137" y="339"/>
                  </a:cxn>
                  <a:cxn ang="0">
                    <a:pos x="189" y="278"/>
                  </a:cxn>
                  <a:cxn ang="0">
                    <a:pos x="249" y="221"/>
                  </a:cxn>
                  <a:cxn ang="0">
                    <a:pos x="318" y="171"/>
                  </a:cxn>
                  <a:cxn ang="0">
                    <a:pos x="393" y="127"/>
                  </a:cxn>
                  <a:cxn ang="0">
                    <a:pos x="476" y="90"/>
                  </a:cxn>
                  <a:cxn ang="0">
                    <a:pos x="638" y="40"/>
                  </a:cxn>
                  <a:cxn ang="0">
                    <a:pos x="850" y="8"/>
                  </a:cxn>
                  <a:cxn ang="0">
                    <a:pos x="2315" y="0"/>
                  </a:cxn>
                  <a:cxn ang="0">
                    <a:pos x="2520" y="15"/>
                  </a:cxn>
                  <a:cxn ang="0">
                    <a:pos x="2703" y="57"/>
                  </a:cxn>
                  <a:cxn ang="0">
                    <a:pos x="2784" y="88"/>
                  </a:cxn>
                  <a:cxn ang="0">
                    <a:pos x="2861" y="127"/>
                  </a:cxn>
                  <a:cxn ang="0">
                    <a:pos x="2931" y="173"/>
                  </a:cxn>
                  <a:cxn ang="0">
                    <a:pos x="2995" y="225"/>
                  </a:cxn>
                  <a:cxn ang="0">
                    <a:pos x="3053" y="285"/>
                  </a:cxn>
                  <a:cxn ang="0">
                    <a:pos x="3104" y="349"/>
                  </a:cxn>
                  <a:cxn ang="0">
                    <a:pos x="3146" y="419"/>
                  </a:cxn>
                  <a:cxn ang="0">
                    <a:pos x="3182" y="494"/>
                  </a:cxn>
                  <a:cxn ang="0">
                    <a:pos x="3209" y="574"/>
                  </a:cxn>
                  <a:cxn ang="0">
                    <a:pos x="3228" y="660"/>
                  </a:cxn>
                  <a:cxn ang="0">
                    <a:pos x="3243" y="848"/>
                  </a:cxn>
                  <a:cxn ang="0">
                    <a:pos x="2315" y="2891"/>
                  </a:cxn>
                  <a:cxn ang="0">
                    <a:pos x="937" y="612"/>
                  </a:cxn>
                </a:cxnLst>
                <a:rect l="0" t="0" r="r" b="b"/>
                <a:pathLst>
                  <a:path w="3243" h="3562">
                    <a:moveTo>
                      <a:pt x="2315" y="2390"/>
                    </a:moveTo>
                    <a:lnTo>
                      <a:pt x="3243" y="2390"/>
                    </a:lnTo>
                    <a:lnTo>
                      <a:pt x="3243" y="2762"/>
                    </a:lnTo>
                    <a:lnTo>
                      <a:pt x="3242" y="2807"/>
                    </a:lnTo>
                    <a:lnTo>
                      <a:pt x="3238" y="2851"/>
                    </a:lnTo>
                    <a:lnTo>
                      <a:pt x="3233" y="2893"/>
                    </a:lnTo>
                    <a:lnTo>
                      <a:pt x="3227" y="2934"/>
                    </a:lnTo>
                    <a:lnTo>
                      <a:pt x="3218" y="2975"/>
                    </a:lnTo>
                    <a:lnTo>
                      <a:pt x="3207" y="3014"/>
                    </a:lnTo>
                    <a:lnTo>
                      <a:pt x="3202" y="3033"/>
                    </a:lnTo>
                    <a:lnTo>
                      <a:pt x="3196" y="3051"/>
                    </a:lnTo>
                    <a:lnTo>
                      <a:pt x="3189" y="3070"/>
                    </a:lnTo>
                    <a:lnTo>
                      <a:pt x="3182" y="3088"/>
                    </a:lnTo>
                    <a:lnTo>
                      <a:pt x="3174" y="3105"/>
                    </a:lnTo>
                    <a:lnTo>
                      <a:pt x="3167" y="3123"/>
                    </a:lnTo>
                    <a:lnTo>
                      <a:pt x="3158" y="3140"/>
                    </a:lnTo>
                    <a:lnTo>
                      <a:pt x="3149" y="3157"/>
                    </a:lnTo>
                    <a:lnTo>
                      <a:pt x="3139" y="3174"/>
                    </a:lnTo>
                    <a:lnTo>
                      <a:pt x="3130" y="3190"/>
                    </a:lnTo>
                    <a:lnTo>
                      <a:pt x="3120" y="3205"/>
                    </a:lnTo>
                    <a:lnTo>
                      <a:pt x="3110" y="3222"/>
                    </a:lnTo>
                    <a:lnTo>
                      <a:pt x="3098" y="3237"/>
                    </a:lnTo>
                    <a:lnTo>
                      <a:pt x="3086" y="3251"/>
                    </a:lnTo>
                    <a:lnTo>
                      <a:pt x="3075" y="3266"/>
                    </a:lnTo>
                    <a:lnTo>
                      <a:pt x="3063" y="3281"/>
                    </a:lnTo>
                    <a:lnTo>
                      <a:pt x="3049" y="3294"/>
                    </a:lnTo>
                    <a:lnTo>
                      <a:pt x="3036" y="3308"/>
                    </a:lnTo>
                    <a:lnTo>
                      <a:pt x="3023" y="3321"/>
                    </a:lnTo>
                    <a:lnTo>
                      <a:pt x="3009" y="3335"/>
                    </a:lnTo>
                    <a:lnTo>
                      <a:pt x="2991" y="3349"/>
                    </a:lnTo>
                    <a:lnTo>
                      <a:pt x="2974" y="3362"/>
                    </a:lnTo>
                    <a:lnTo>
                      <a:pt x="2957" y="3375"/>
                    </a:lnTo>
                    <a:lnTo>
                      <a:pt x="2938" y="3388"/>
                    </a:lnTo>
                    <a:lnTo>
                      <a:pt x="2920" y="3400"/>
                    </a:lnTo>
                    <a:lnTo>
                      <a:pt x="2901" y="3412"/>
                    </a:lnTo>
                    <a:lnTo>
                      <a:pt x="2883" y="3423"/>
                    </a:lnTo>
                    <a:lnTo>
                      <a:pt x="2864" y="3434"/>
                    </a:lnTo>
                    <a:lnTo>
                      <a:pt x="2844" y="3445"/>
                    </a:lnTo>
                    <a:lnTo>
                      <a:pt x="2825" y="3454"/>
                    </a:lnTo>
                    <a:lnTo>
                      <a:pt x="2805" y="3464"/>
                    </a:lnTo>
                    <a:lnTo>
                      <a:pt x="2784" y="3473"/>
                    </a:lnTo>
                    <a:lnTo>
                      <a:pt x="2764" y="3481"/>
                    </a:lnTo>
                    <a:lnTo>
                      <a:pt x="2742" y="3490"/>
                    </a:lnTo>
                    <a:lnTo>
                      <a:pt x="2722" y="3498"/>
                    </a:lnTo>
                    <a:lnTo>
                      <a:pt x="2701" y="3505"/>
                    </a:lnTo>
                    <a:lnTo>
                      <a:pt x="2678" y="3512"/>
                    </a:lnTo>
                    <a:lnTo>
                      <a:pt x="2657" y="3518"/>
                    </a:lnTo>
                    <a:lnTo>
                      <a:pt x="2634" y="3524"/>
                    </a:lnTo>
                    <a:lnTo>
                      <a:pt x="2611" y="3530"/>
                    </a:lnTo>
                    <a:lnTo>
                      <a:pt x="2588" y="3535"/>
                    </a:lnTo>
                    <a:lnTo>
                      <a:pt x="2565" y="3540"/>
                    </a:lnTo>
                    <a:lnTo>
                      <a:pt x="2541" y="3544"/>
                    </a:lnTo>
                    <a:lnTo>
                      <a:pt x="2517" y="3548"/>
                    </a:lnTo>
                    <a:lnTo>
                      <a:pt x="2493" y="3551"/>
                    </a:lnTo>
                    <a:lnTo>
                      <a:pt x="2469" y="3554"/>
                    </a:lnTo>
                    <a:lnTo>
                      <a:pt x="2444" y="3557"/>
                    </a:lnTo>
                    <a:lnTo>
                      <a:pt x="2419" y="3559"/>
                    </a:lnTo>
                    <a:lnTo>
                      <a:pt x="2367" y="3561"/>
                    </a:lnTo>
                    <a:lnTo>
                      <a:pt x="2315" y="3562"/>
                    </a:lnTo>
                    <a:lnTo>
                      <a:pt x="994" y="3562"/>
                    </a:lnTo>
                    <a:lnTo>
                      <a:pt x="935" y="3561"/>
                    </a:lnTo>
                    <a:lnTo>
                      <a:pt x="877" y="3559"/>
                    </a:lnTo>
                    <a:lnTo>
                      <a:pt x="822" y="3555"/>
                    </a:lnTo>
                    <a:lnTo>
                      <a:pt x="768" y="3549"/>
                    </a:lnTo>
                    <a:lnTo>
                      <a:pt x="741" y="3545"/>
                    </a:lnTo>
                    <a:lnTo>
                      <a:pt x="715" y="3541"/>
                    </a:lnTo>
                    <a:lnTo>
                      <a:pt x="689" y="3537"/>
                    </a:lnTo>
                    <a:lnTo>
                      <a:pt x="665" y="3531"/>
                    </a:lnTo>
                    <a:lnTo>
                      <a:pt x="640" y="3526"/>
                    </a:lnTo>
                    <a:lnTo>
                      <a:pt x="616" y="3520"/>
                    </a:lnTo>
                    <a:lnTo>
                      <a:pt x="592" y="3515"/>
                    </a:lnTo>
                    <a:lnTo>
                      <a:pt x="569" y="3508"/>
                    </a:lnTo>
                    <a:lnTo>
                      <a:pt x="546" y="3501"/>
                    </a:lnTo>
                    <a:lnTo>
                      <a:pt x="524" y="3494"/>
                    </a:lnTo>
                    <a:lnTo>
                      <a:pt x="501" y="3486"/>
                    </a:lnTo>
                    <a:lnTo>
                      <a:pt x="480" y="3477"/>
                    </a:lnTo>
                    <a:lnTo>
                      <a:pt x="460" y="3469"/>
                    </a:lnTo>
                    <a:lnTo>
                      <a:pt x="438" y="3460"/>
                    </a:lnTo>
                    <a:lnTo>
                      <a:pt x="419" y="3451"/>
                    </a:lnTo>
                    <a:lnTo>
                      <a:pt x="398" y="3441"/>
                    </a:lnTo>
                    <a:lnTo>
                      <a:pt x="379" y="3431"/>
                    </a:lnTo>
                    <a:lnTo>
                      <a:pt x="361" y="3419"/>
                    </a:lnTo>
                    <a:lnTo>
                      <a:pt x="342" y="3408"/>
                    </a:lnTo>
                    <a:lnTo>
                      <a:pt x="324" y="3397"/>
                    </a:lnTo>
                    <a:lnTo>
                      <a:pt x="307" y="3385"/>
                    </a:lnTo>
                    <a:lnTo>
                      <a:pt x="289" y="3372"/>
                    </a:lnTo>
                    <a:lnTo>
                      <a:pt x="273" y="3360"/>
                    </a:lnTo>
                    <a:lnTo>
                      <a:pt x="257" y="3347"/>
                    </a:lnTo>
                    <a:lnTo>
                      <a:pt x="240" y="3333"/>
                    </a:lnTo>
                    <a:lnTo>
                      <a:pt x="225" y="3318"/>
                    </a:lnTo>
                    <a:lnTo>
                      <a:pt x="211" y="3304"/>
                    </a:lnTo>
                    <a:lnTo>
                      <a:pt x="196" y="3290"/>
                    </a:lnTo>
                    <a:lnTo>
                      <a:pt x="182" y="3275"/>
                    </a:lnTo>
                    <a:lnTo>
                      <a:pt x="169" y="3259"/>
                    </a:lnTo>
                    <a:lnTo>
                      <a:pt x="156" y="3243"/>
                    </a:lnTo>
                    <a:lnTo>
                      <a:pt x="143" y="3227"/>
                    </a:lnTo>
                    <a:lnTo>
                      <a:pt x="132" y="3210"/>
                    </a:lnTo>
                    <a:lnTo>
                      <a:pt x="121" y="3193"/>
                    </a:lnTo>
                    <a:lnTo>
                      <a:pt x="110" y="3176"/>
                    </a:lnTo>
                    <a:lnTo>
                      <a:pt x="100" y="3158"/>
                    </a:lnTo>
                    <a:lnTo>
                      <a:pt x="89" y="3140"/>
                    </a:lnTo>
                    <a:lnTo>
                      <a:pt x="80" y="3122"/>
                    </a:lnTo>
                    <a:lnTo>
                      <a:pt x="72" y="3103"/>
                    </a:lnTo>
                    <a:lnTo>
                      <a:pt x="64" y="3084"/>
                    </a:lnTo>
                    <a:lnTo>
                      <a:pt x="56" y="3065"/>
                    </a:lnTo>
                    <a:lnTo>
                      <a:pt x="49" y="3045"/>
                    </a:lnTo>
                    <a:lnTo>
                      <a:pt x="41" y="3025"/>
                    </a:lnTo>
                    <a:lnTo>
                      <a:pt x="35" y="3004"/>
                    </a:lnTo>
                    <a:lnTo>
                      <a:pt x="29" y="2984"/>
                    </a:lnTo>
                    <a:lnTo>
                      <a:pt x="24" y="2963"/>
                    </a:lnTo>
                    <a:lnTo>
                      <a:pt x="19" y="2941"/>
                    </a:lnTo>
                    <a:lnTo>
                      <a:pt x="15" y="2919"/>
                    </a:lnTo>
                    <a:lnTo>
                      <a:pt x="12" y="2896"/>
                    </a:lnTo>
                    <a:lnTo>
                      <a:pt x="8" y="2874"/>
                    </a:lnTo>
                    <a:lnTo>
                      <a:pt x="6" y="2852"/>
                    </a:lnTo>
                    <a:lnTo>
                      <a:pt x="3" y="2828"/>
                    </a:lnTo>
                    <a:lnTo>
                      <a:pt x="2" y="2805"/>
                    </a:lnTo>
                    <a:lnTo>
                      <a:pt x="1" y="2780"/>
                    </a:lnTo>
                    <a:lnTo>
                      <a:pt x="0" y="2756"/>
                    </a:lnTo>
                    <a:lnTo>
                      <a:pt x="0" y="2731"/>
                    </a:lnTo>
                    <a:lnTo>
                      <a:pt x="0" y="805"/>
                    </a:lnTo>
                    <a:lnTo>
                      <a:pt x="0" y="780"/>
                    </a:lnTo>
                    <a:lnTo>
                      <a:pt x="1" y="757"/>
                    </a:lnTo>
                    <a:lnTo>
                      <a:pt x="2" y="733"/>
                    </a:lnTo>
                    <a:lnTo>
                      <a:pt x="4" y="710"/>
                    </a:lnTo>
                    <a:lnTo>
                      <a:pt x="6" y="687"/>
                    </a:lnTo>
                    <a:lnTo>
                      <a:pt x="9" y="665"/>
                    </a:lnTo>
                    <a:lnTo>
                      <a:pt x="12" y="644"/>
                    </a:lnTo>
                    <a:lnTo>
                      <a:pt x="16" y="621"/>
                    </a:lnTo>
                    <a:lnTo>
                      <a:pt x="20" y="600"/>
                    </a:lnTo>
                    <a:lnTo>
                      <a:pt x="25" y="579"/>
                    </a:lnTo>
                    <a:lnTo>
                      <a:pt x="30" y="559"/>
                    </a:lnTo>
                    <a:lnTo>
                      <a:pt x="36" y="539"/>
                    </a:lnTo>
                    <a:lnTo>
                      <a:pt x="43" y="518"/>
                    </a:lnTo>
                    <a:lnTo>
                      <a:pt x="51" y="499"/>
                    </a:lnTo>
                    <a:lnTo>
                      <a:pt x="58" y="480"/>
                    </a:lnTo>
                    <a:lnTo>
                      <a:pt x="66" y="461"/>
                    </a:lnTo>
                    <a:lnTo>
                      <a:pt x="74" y="443"/>
                    </a:lnTo>
                    <a:lnTo>
                      <a:pt x="83" y="424"/>
                    </a:lnTo>
                    <a:lnTo>
                      <a:pt x="93" y="407"/>
                    </a:lnTo>
                    <a:lnTo>
                      <a:pt x="104" y="390"/>
                    </a:lnTo>
                    <a:lnTo>
                      <a:pt x="114" y="373"/>
                    </a:lnTo>
                    <a:lnTo>
                      <a:pt x="125" y="355"/>
                    </a:lnTo>
                    <a:lnTo>
                      <a:pt x="137" y="339"/>
                    </a:lnTo>
                    <a:lnTo>
                      <a:pt x="150" y="324"/>
                    </a:lnTo>
                    <a:lnTo>
                      <a:pt x="162" y="307"/>
                    </a:lnTo>
                    <a:lnTo>
                      <a:pt x="175" y="292"/>
                    </a:lnTo>
                    <a:lnTo>
                      <a:pt x="189" y="278"/>
                    </a:lnTo>
                    <a:lnTo>
                      <a:pt x="204" y="262"/>
                    </a:lnTo>
                    <a:lnTo>
                      <a:pt x="218" y="248"/>
                    </a:lnTo>
                    <a:lnTo>
                      <a:pt x="234" y="235"/>
                    </a:lnTo>
                    <a:lnTo>
                      <a:pt x="249" y="221"/>
                    </a:lnTo>
                    <a:lnTo>
                      <a:pt x="267" y="207"/>
                    </a:lnTo>
                    <a:lnTo>
                      <a:pt x="283" y="195"/>
                    </a:lnTo>
                    <a:lnTo>
                      <a:pt x="300" y="183"/>
                    </a:lnTo>
                    <a:lnTo>
                      <a:pt x="318" y="171"/>
                    </a:lnTo>
                    <a:lnTo>
                      <a:pt x="336" y="159"/>
                    </a:lnTo>
                    <a:lnTo>
                      <a:pt x="355" y="148"/>
                    </a:lnTo>
                    <a:lnTo>
                      <a:pt x="374" y="137"/>
                    </a:lnTo>
                    <a:lnTo>
                      <a:pt x="393" y="127"/>
                    </a:lnTo>
                    <a:lnTo>
                      <a:pt x="414" y="117"/>
                    </a:lnTo>
                    <a:lnTo>
                      <a:pt x="434" y="107"/>
                    </a:lnTo>
                    <a:lnTo>
                      <a:pt x="455" y="98"/>
                    </a:lnTo>
                    <a:lnTo>
                      <a:pt x="476" y="90"/>
                    </a:lnTo>
                    <a:lnTo>
                      <a:pt x="498" y="81"/>
                    </a:lnTo>
                    <a:lnTo>
                      <a:pt x="543" y="66"/>
                    </a:lnTo>
                    <a:lnTo>
                      <a:pt x="589" y="52"/>
                    </a:lnTo>
                    <a:lnTo>
                      <a:pt x="638" y="40"/>
                    </a:lnTo>
                    <a:lnTo>
                      <a:pt x="688" y="30"/>
                    </a:lnTo>
                    <a:lnTo>
                      <a:pt x="740" y="21"/>
                    </a:lnTo>
                    <a:lnTo>
                      <a:pt x="794" y="14"/>
                    </a:lnTo>
                    <a:lnTo>
                      <a:pt x="850" y="8"/>
                    </a:lnTo>
                    <a:lnTo>
                      <a:pt x="907" y="4"/>
                    </a:lnTo>
                    <a:lnTo>
                      <a:pt x="967" y="1"/>
                    </a:lnTo>
                    <a:lnTo>
                      <a:pt x="1028" y="0"/>
                    </a:lnTo>
                    <a:lnTo>
                      <a:pt x="2315" y="0"/>
                    </a:lnTo>
                    <a:lnTo>
                      <a:pt x="2368" y="1"/>
                    </a:lnTo>
                    <a:lnTo>
                      <a:pt x="2420" y="4"/>
                    </a:lnTo>
                    <a:lnTo>
                      <a:pt x="2471" y="9"/>
                    </a:lnTo>
                    <a:lnTo>
                      <a:pt x="2520" y="15"/>
                    </a:lnTo>
                    <a:lnTo>
                      <a:pt x="2568" y="22"/>
                    </a:lnTo>
                    <a:lnTo>
                      <a:pt x="2614" y="32"/>
                    </a:lnTo>
                    <a:lnTo>
                      <a:pt x="2659" y="43"/>
                    </a:lnTo>
                    <a:lnTo>
                      <a:pt x="2703" y="57"/>
                    </a:lnTo>
                    <a:lnTo>
                      <a:pt x="2723" y="64"/>
                    </a:lnTo>
                    <a:lnTo>
                      <a:pt x="2744" y="72"/>
                    </a:lnTo>
                    <a:lnTo>
                      <a:pt x="2765" y="80"/>
                    </a:lnTo>
                    <a:lnTo>
                      <a:pt x="2784" y="88"/>
                    </a:lnTo>
                    <a:lnTo>
                      <a:pt x="2804" y="97"/>
                    </a:lnTo>
                    <a:lnTo>
                      <a:pt x="2823" y="106"/>
                    </a:lnTo>
                    <a:lnTo>
                      <a:pt x="2842" y="117"/>
                    </a:lnTo>
                    <a:lnTo>
                      <a:pt x="2861" y="127"/>
                    </a:lnTo>
                    <a:lnTo>
                      <a:pt x="2879" y="137"/>
                    </a:lnTo>
                    <a:lnTo>
                      <a:pt x="2896" y="148"/>
                    </a:lnTo>
                    <a:lnTo>
                      <a:pt x="2914" y="160"/>
                    </a:lnTo>
                    <a:lnTo>
                      <a:pt x="2931" y="173"/>
                    </a:lnTo>
                    <a:lnTo>
                      <a:pt x="2947" y="185"/>
                    </a:lnTo>
                    <a:lnTo>
                      <a:pt x="2964" y="198"/>
                    </a:lnTo>
                    <a:lnTo>
                      <a:pt x="2980" y="211"/>
                    </a:lnTo>
                    <a:lnTo>
                      <a:pt x="2995" y="225"/>
                    </a:lnTo>
                    <a:lnTo>
                      <a:pt x="3011" y="240"/>
                    </a:lnTo>
                    <a:lnTo>
                      <a:pt x="3026" y="254"/>
                    </a:lnTo>
                    <a:lnTo>
                      <a:pt x="3040" y="270"/>
                    </a:lnTo>
                    <a:lnTo>
                      <a:pt x="3053" y="285"/>
                    </a:lnTo>
                    <a:lnTo>
                      <a:pt x="3067" y="300"/>
                    </a:lnTo>
                    <a:lnTo>
                      <a:pt x="3080" y="316"/>
                    </a:lnTo>
                    <a:lnTo>
                      <a:pt x="3092" y="333"/>
                    </a:lnTo>
                    <a:lnTo>
                      <a:pt x="3104" y="349"/>
                    </a:lnTo>
                    <a:lnTo>
                      <a:pt x="3116" y="366"/>
                    </a:lnTo>
                    <a:lnTo>
                      <a:pt x="3126" y="384"/>
                    </a:lnTo>
                    <a:lnTo>
                      <a:pt x="3137" y="401"/>
                    </a:lnTo>
                    <a:lnTo>
                      <a:pt x="3146" y="419"/>
                    </a:lnTo>
                    <a:lnTo>
                      <a:pt x="3156" y="438"/>
                    </a:lnTo>
                    <a:lnTo>
                      <a:pt x="3165" y="456"/>
                    </a:lnTo>
                    <a:lnTo>
                      <a:pt x="3174" y="474"/>
                    </a:lnTo>
                    <a:lnTo>
                      <a:pt x="3182" y="494"/>
                    </a:lnTo>
                    <a:lnTo>
                      <a:pt x="3189" y="514"/>
                    </a:lnTo>
                    <a:lnTo>
                      <a:pt x="3196" y="534"/>
                    </a:lnTo>
                    <a:lnTo>
                      <a:pt x="3202" y="554"/>
                    </a:lnTo>
                    <a:lnTo>
                      <a:pt x="3209" y="574"/>
                    </a:lnTo>
                    <a:lnTo>
                      <a:pt x="3215" y="596"/>
                    </a:lnTo>
                    <a:lnTo>
                      <a:pt x="3219" y="617"/>
                    </a:lnTo>
                    <a:lnTo>
                      <a:pt x="3224" y="639"/>
                    </a:lnTo>
                    <a:lnTo>
                      <a:pt x="3228" y="660"/>
                    </a:lnTo>
                    <a:lnTo>
                      <a:pt x="3235" y="705"/>
                    </a:lnTo>
                    <a:lnTo>
                      <a:pt x="3239" y="752"/>
                    </a:lnTo>
                    <a:lnTo>
                      <a:pt x="3242" y="799"/>
                    </a:lnTo>
                    <a:lnTo>
                      <a:pt x="3243" y="848"/>
                    </a:lnTo>
                    <a:lnTo>
                      <a:pt x="3243" y="1981"/>
                    </a:lnTo>
                    <a:lnTo>
                      <a:pt x="937" y="1981"/>
                    </a:lnTo>
                    <a:lnTo>
                      <a:pt x="937" y="2891"/>
                    </a:lnTo>
                    <a:lnTo>
                      <a:pt x="2315" y="2891"/>
                    </a:lnTo>
                    <a:lnTo>
                      <a:pt x="2315" y="2390"/>
                    </a:lnTo>
                    <a:close/>
                    <a:moveTo>
                      <a:pt x="2315" y="1400"/>
                    </a:moveTo>
                    <a:lnTo>
                      <a:pt x="2315" y="612"/>
                    </a:lnTo>
                    <a:lnTo>
                      <a:pt x="937" y="612"/>
                    </a:lnTo>
                    <a:lnTo>
                      <a:pt x="937" y="1400"/>
                    </a:lnTo>
                    <a:lnTo>
                      <a:pt x="2315" y="1400"/>
                    </a:lnTo>
                    <a:close/>
                  </a:path>
                </a:pathLst>
              </a:custGeom>
              <a:solidFill>
                <a:srgbClr val="727070"/>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1" name="Freeform 8"/>
              <p:cNvSpPr>
                <a:spLocks/>
              </p:cNvSpPr>
              <p:nvPr/>
            </p:nvSpPr>
            <p:spPr bwMode="auto">
              <a:xfrm>
                <a:off x="-873125" y="1870075"/>
                <a:ext cx="160338" cy="258763"/>
              </a:xfrm>
              <a:custGeom>
                <a:avLst/>
                <a:gdLst/>
                <a:ahLst/>
                <a:cxnLst>
                  <a:cxn ang="0">
                    <a:pos x="2015" y="2504"/>
                  </a:cxn>
                  <a:cxn ang="0">
                    <a:pos x="1964" y="2679"/>
                  </a:cxn>
                  <a:cxn ang="0">
                    <a:pos x="1878" y="2831"/>
                  </a:cxn>
                  <a:cxn ang="0">
                    <a:pos x="1768" y="2960"/>
                  </a:cxn>
                  <a:cxn ang="0">
                    <a:pos x="1633" y="3065"/>
                  </a:cxn>
                  <a:cxn ang="0">
                    <a:pos x="1479" y="3147"/>
                  </a:cxn>
                  <a:cxn ang="0">
                    <a:pos x="1306" y="3207"/>
                  </a:cxn>
                  <a:cxn ang="0">
                    <a:pos x="929" y="3265"/>
                  </a:cxn>
                  <a:cxn ang="0">
                    <a:pos x="548" y="3247"/>
                  </a:cxn>
                  <a:cxn ang="0">
                    <a:pos x="174" y="3178"/>
                  </a:cxn>
                  <a:cxn ang="0">
                    <a:pos x="160" y="2746"/>
                  </a:cxn>
                  <a:cxn ang="0">
                    <a:pos x="330" y="2808"/>
                  </a:cxn>
                  <a:cxn ang="0">
                    <a:pos x="583" y="2859"/>
                  </a:cxn>
                  <a:cxn ang="0">
                    <a:pos x="909" y="2874"/>
                  </a:cxn>
                  <a:cxn ang="0">
                    <a:pos x="1121" y="2839"/>
                  </a:cxn>
                  <a:cxn ang="0">
                    <a:pos x="1302" y="2755"/>
                  </a:cxn>
                  <a:cxn ang="0">
                    <a:pos x="1432" y="2615"/>
                  </a:cxn>
                  <a:cxn ang="0">
                    <a:pos x="1487" y="2481"/>
                  </a:cxn>
                  <a:cxn ang="0">
                    <a:pos x="1493" y="2277"/>
                  </a:cxn>
                  <a:cxn ang="0">
                    <a:pos x="1424" y="2133"/>
                  </a:cxn>
                  <a:cxn ang="0">
                    <a:pos x="1297" y="2013"/>
                  </a:cxn>
                  <a:cxn ang="0">
                    <a:pos x="1135" y="1910"/>
                  </a:cxn>
                  <a:cxn ang="0">
                    <a:pos x="961" y="1820"/>
                  </a:cxn>
                  <a:cxn ang="0">
                    <a:pos x="459" y="1564"/>
                  </a:cxn>
                  <a:cxn ang="0">
                    <a:pos x="268" y="1433"/>
                  </a:cxn>
                  <a:cxn ang="0">
                    <a:pos x="120" y="1272"/>
                  </a:cxn>
                  <a:cxn ang="0">
                    <a:pos x="27" y="1072"/>
                  </a:cxn>
                  <a:cxn ang="0">
                    <a:pos x="0" y="834"/>
                  </a:cxn>
                  <a:cxn ang="0">
                    <a:pos x="26" y="648"/>
                  </a:cxn>
                  <a:cxn ang="0">
                    <a:pos x="92" y="488"/>
                  </a:cxn>
                  <a:cxn ang="0">
                    <a:pos x="192" y="352"/>
                  </a:cxn>
                  <a:cxn ang="0">
                    <a:pos x="315" y="240"/>
                  </a:cxn>
                  <a:cxn ang="0">
                    <a:pos x="460" y="150"/>
                  </a:cxn>
                  <a:cxn ang="0">
                    <a:pos x="695" y="60"/>
                  </a:cxn>
                  <a:cxn ang="0">
                    <a:pos x="1052" y="3"/>
                  </a:cxn>
                  <a:cxn ang="0">
                    <a:pos x="1379" y="9"/>
                  </a:cxn>
                  <a:cxn ang="0">
                    <a:pos x="1689" y="54"/>
                  </a:cxn>
                  <a:cxn ang="0">
                    <a:pos x="1758" y="484"/>
                  </a:cxn>
                  <a:cxn ang="0">
                    <a:pos x="1467" y="410"/>
                  </a:cxn>
                  <a:cxn ang="0">
                    <a:pos x="1173" y="389"/>
                  </a:cxn>
                  <a:cxn ang="0">
                    <a:pos x="972" y="405"/>
                  </a:cxn>
                  <a:cxn ang="0">
                    <a:pos x="780" y="459"/>
                  </a:cxn>
                  <a:cxn ang="0">
                    <a:pos x="626" y="562"/>
                  </a:cxn>
                  <a:cxn ang="0">
                    <a:pos x="551" y="667"/>
                  </a:cxn>
                  <a:cxn ang="0">
                    <a:pos x="523" y="761"/>
                  </a:cxn>
                  <a:cxn ang="0">
                    <a:pos x="520" y="883"/>
                  </a:cxn>
                  <a:cxn ang="0">
                    <a:pos x="571" y="1016"/>
                  </a:cxn>
                  <a:cxn ang="0">
                    <a:pos x="669" y="1124"/>
                  </a:cxn>
                  <a:cxn ang="0">
                    <a:pos x="802" y="1215"/>
                  </a:cxn>
                  <a:cxn ang="0">
                    <a:pos x="955" y="1293"/>
                  </a:cxn>
                  <a:cxn ang="0">
                    <a:pos x="1473" y="1544"/>
                  </a:cxn>
                  <a:cxn ang="0">
                    <a:pos x="1693" y="1678"/>
                  </a:cxn>
                  <a:cxn ang="0">
                    <a:pos x="1869" y="1849"/>
                  </a:cxn>
                  <a:cxn ang="0">
                    <a:pos x="1986" y="2062"/>
                  </a:cxn>
                  <a:cxn ang="0">
                    <a:pos x="2028" y="2335"/>
                  </a:cxn>
                </a:cxnLst>
                <a:rect l="0" t="0" r="r" b="b"/>
                <a:pathLst>
                  <a:path w="2028" h="3265">
                    <a:moveTo>
                      <a:pt x="2028" y="2335"/>
                    </a:moveTo>
                    <a:lnTo>
                      <a:pt x="2028" y="2364"/>
                    </a:lnTo>
                    <a:lnTo>
                      <a:pt x="2027" y="2393"/>
                    </a:lnTo>
                    <a:lnTo>
                      <a:pt x="2025" y="2422"/>
                    </a:lnTo>
                    <a:lnTo>
                      <a:pt x="2022" y="2449"/>
                    </a:lnTo>
                    <a:lnTo>
                      <a:pt x="2019" y="2477"/>
                    </a:lnTo>
                    <a:lnTo>
                      <a:pt x="2015" y="2504"/>
                    </a:lnTo>
                    <a:lnTo>
                      <a:pt x="2010" y="2531"/>
                    </a:lnTo>
                    <a:lnTo>
                      <a:pt x="2003" y="2556"/>
                    </a:lnTo>
                    <a:lnTo>
                      <a:pt x="1997" y="2583"/>
                    </a:lnTo>
                    <a:lnTo>
                      <a:pt x="1990" y="2607"/>
                    </a:lnTo>
                    <a:lnTo>
                      <a:pt x="1982" y="2632"/>
                    </a:lnTo>
                    <a:lnTo>
                      <a:pt x="1973" y="2656"/>
                    </a:lnTo>
                    <a:lnTo>
                      <a:pt x="1964" y="2679"/>
                    </a:lnTo>
                    <a:lnTo>
                      <a:pt x="1953" y="2703"/>
                    </a:lnTo>
                    <a:lnTo>
                      <a:pt x="1942" y="2725"/>
                    </a:lnTo>
                    <a:lnTo>
                      <a:pt x="1931" y="2748"/>
                    </a:lnTo>
                    <a:lnTo>
                      <a:pt x="1918" y="2769"/>
                    </a:lnTo>
                    <a:lnTo>
                      <a:pt x="1905" y="2791"/>
                    </a:lnTo>
                    <a:lnTo>
                      <a:pt x="1892" y="2811"/>
                    </a:lnTo>
                    <a:lnTo>
                      <a:pt x="1878" y="2831"/>
                    </a:lnTo>
                    <a:lnTo>
                      <a:pt x="1864" y="2852"/>
                    </a:lnTo>
                    <a:lnTo>
                      <a:pt x="1848" y="2871"/>
                    </a:lnTo>
                    <a:lnTo>
                      <a:pt x="1833" y="2889"/>
                    </a:lnTo>
                    <a:lnTo>
                      <a:pt x="1818" y="2908"/>
                    </a:lnTo>
                    <a:lnTo>
                      <a:pt x="1801" y="2926"/>
                    </a:lnTo>
                    <a:lnTo>
                      <a:pt x="1785" y="2943"/>
                    </a:lnTo>
                    <a:lnTo>
                      <a:pt x="1768" y="2960"/>
                    </a:lnTo>
                    <a:lnTo>
                      <a:pt x="1749" y="2976"/>
                    </a:lnTo>
                    <a:lnTo>
                      <a:pt x="1732" y="2992"/>
                    </a:lnTo>
                    <a:lnTo>
                      <a:pt x="1713" y="3008"/>
                    </a:lnTo>
                    <a:lnTo>
                      <a:pt x="1693" y="3023"/>
                    </a:lnTo>
                    <a:lnTo>
                      <a:pt x="1674" y="3037"/>
                    </a:lnTo>
                    <a:lnTo>
                      <a:pt x="1654" y="3051"/>
                    </a:lnTo>
                    <a:lnTo>
                      <a:pt x="1633" y="3065"/>
                    </a:lnTo>
                    <a:lnTo>
                      <a:pt x="1613" y="3078"/>
                    </a:lnTo>
                    <a:lnTo>
                      <a:pt x="1591" y="3090"/>
                    </a:lnTo>
                    <a:lnTo>
                      <a:pt x="1570" y="3102"/>
                    </a:lnTo>
                    <a:lnTo>
                      <a:pt x="1547" y="3115"/>
                    </a:lnTo>
                    <a:lnTo>
                      <a:pt x="1525" y="3126"/>
                    </a:lnTo>
                    <a:lnTo>
                      <a:pt x="1503" y="3137"/>
                    </a:lnTo>
                    <a:lnTo>
                      <a:pt x="1479" y="3147"/>
                    </a:lnTo>
                    <a:lnTo>
                      <a:pt x="1456" y="3158"/>
                    </a:lnTo>
                    <a:lnTo>
                      <a:pt x="1432" y="3167"/>
                    </a:lnTo>
                    <a:lnTo>
                      <a:pt x="1408" y="3176"/>
                    </a:lnTo>
                    <a:lnTo>
                      <a:pt x="1382" y="3185"/>
                    </a:lnTo>
                    <a:lnTo>
                      <a:pt x="1358" y="3193"/>
                    </a:lnTo>
                    <a:lnTo>
                      <a:pt x="1332" y="3200"/>
                    </a:lnTo>
                    <a:lnTo>
                      <a:pt x="1306" y="3207"/>
                    </a:lnTo>
                    <a:lnTo>
                      <a:pt x="1254" y="3222"/>
                    </a:lnTo>
                    <a:lnTo>
                      <a:pt x="1201" y="3233"/>
                    </a:lnTo>
                    <a:lnTo>
                      <a:pt x="1148" y="3243"/>
                    </a:lnTo>
                    <a:lnTo>
                      <a:pt x="1094" y="3250"/>
                    </a:lnTo>
                    <a:lnTo>
                      <a:pt x="1040" y="3257"/>
                    </a:lnTo>
                    <a:lnTo>
                      <a:pt x="984" y="3261"/>
                    </a:lnTo>
                    <a:lnTo>
                      <a:pt x="929" y="3265"/>
                    </a:lnTo>
                    <a:lnTo>
                      <a:pt x="874" y="3265"/>
                    </a:lnTo>
                    <a:lnTo>
                      <a:pt x="819" y="3265"/>
                    </a:lnTo>
                    <a:lnTo>
                      <a:pt x="765" y="3262"/>
                    </a:lnTo>
                    <a:lnTo>
                      <a:pt x="710" y="3260"/>
                    </a:lnTo>
                    <a:lnTo>
                      <a:pt x="656" y="3257"/>
                    </a:lnTo>
                    <a:lnTo>
                      <a:pt x="602" y="3253"/>
                    </a:lnTo>
                    <a:lnTo>
                      <a:pt x="548" y="3247"/>
                    </a:lnTo>
                    <a:lnTo>
                      <a:pt x="493" y="3241"/>
                    </a:lnTo>
                    <a:lnTo>
                      <a:pt x="440" y="3234"/>
                    </a:lnTo>
                    <a:lnTo>
                      <a:pt x="386" y="3226"/>
                    </a:lnTo>
                    <a:lnTo>
                      <a:pt x="332" y="3216"/>
                    </a:lnTo>
                    <a:lnTo>
                      <a:pt x="279" y="3204"/>
                    </a:lnTo>
                    <a:lnTo>
                      <a:pt x="227" y="3192"/>
                    </a:lnTo>
                    <a:lnTo>
                      <a:pt x="174" y="3178"/>
                    </a:lnTo>
                    <a:lnTo>
                      <a:pt x="122" y="3163"/>
                    </a:lnTo>
                    <a:lnTo>
                      <a:pt x="71" y="3145"/>
                    </a:lnTo>
                    <a:lnTo>
                      <a:pt x="18" y="3127"/>
                    </a:lnTo>
                    <a:lnTo>
                      <a:pt x="43" y="2686"/>
                    </a:lnTo>
                    <a:lnTo>
                      <a:pt x="89" y="2711"/>
                    </a:lnTo>
                    <a:lnTo>
                      <a:pt x="136" y="2734"/>
                    </a:lnTo>
                    <a:lnTo>
                      <a:pt x="160" y="2746"/>
                    </a:lnTo>
                    <a:lnTo>
                      <a:pt x="184" y="2756"/>
                    </a:lnTo>
                    <a:lnTo>
                      <a:pt x="208" y="2765"/>
                    </a:lnTo>
                    <a:lnTo>
                      <a:pt x="232" y="2775"/>
                    </a:lnTo>
                    <a:lnTo>
                      <a:pt x="256" y="2783"/>
                    </a:lnTo>
                    <a:lnTo>
                      <a:pt x="281" y="2793"/>
                    </a:lnTo>
                    <a:lnTo>
                      <a:pt x="305" y="2801"/>
                    </a:lnTo>
                    <a:lnTo>
                      <a:pt x="330" y="2808"/>
                    </a:lnTo>
                    <a:lnTo>
                      <a:pt x="354" y="2815"/>
                    </a:lnTo>
                    <a:lnTo>
                      <a:pt x="380" y="2821"/>
                    </a:lnTo>
                    <a:lnTo>
                      <a:pt x="404" y="2827"/>
                    </a:lnTo>
                    <a:lnTo>
                      <a:pt x="430" y="2833"/>
                    </a:lnTo>
                    <a:lnTo>
                      <a:pt x="481" y="2843"/>
                    </a:lnTo>
                    <a:lnTo>
                      <a:pt x="532" y="2852"/>
                    </a:lnTo>
                    <a:lnTo>
                      <a:pt x="583" y="2859"/>
                    </a:lnTo>
                    <a:lnTo>
                      <a:pt x="635" y="2865"/>
                    </a:lnTo>
                    <a:lnTo>
                      <a:pt x="687" y="2870"/>
                    </a:lnTo>
                    <a:lnTo>
                      <a:pt x="740" y="2873"/>
                    </a:lnTo>
                    <a:lnTo>
                      <a:pt x="792" y="2875"/>
                    </a:lnTo>
                    <a:lnTo>
                      <a:pt x="846" y="2876"/>
                    </a:lnTo>
                    <a:lnTo>
                      <a:pt x="877" y="2875"/>
                    </a:lnTo>
                    <a:lnTo>
                      <a:pt x="909" y="2874"/>
                    </a:lnTo>
                    <a:lnTo>
                      <a:pt x="941" y="2872"/>
                    </a:lnTo>
                    <a:lnTo>
                      <a:pt x="971" y="2869"/>
                    </a:lnTo>
                    <a:lnTo>
                      <a:pt x="1002" y="2865"/>
                    </a:lnTo>
                    <a:lnTo>
                      <a:pt x="1032" y="2860"/>
                    </a:lnTo>
                    <a:lnTo>
                      <a:pt x="1062" y="2854"/>
                    </a:lnTo>
                    <a:lnTo>
                      <a:pt x="1093" y="2848"/>
                    </a:lnTo>
                    <a:lnTo>
                      <a:pt x="1121" y="2839"/>
                    </a:lnTo>
                    <a:lnTo>
                      <a:pt x="1150" y="2831"/>
                    </a:lnTo>
                    <a:lnTo>
                      <a:pt x="1177" y="2821"/>
                    </a:lnTo>
                    <a:lnTo>
                      <a:pt x="1204" y="2810"/>
                    </a:lnTo>
                    <a:lnTo>
                      <a:pt x="1229" y="2798"/>
                    </a:lnTo>
                    <a:lnTo>
                      <a:pt x="1255" y="2784"/>
                    </a:lnTo>
                    <a:lnTo>
                      <a:pt x="1278" y="2770"/>
                    </a:lnTo>
                    <a:lnTo>
                      <a:pt x="1302" y="2755"/>
                    </a:lnTo>
                    <a:lnTo>
                      <a:pt x="1323" y="2739"/>
                    </a:lnTo>
                    <a:lnTo>
                      <a:pt x="1344" y="2720"/>
                    </a:lnTo>
                    <a:lnTo>
                      <a:pt x="1364" y="2702"/>
                    </a:lnTo>
                    <a:lnTo>
                      <a:pt x="1382" y="2681"/>
                    </a:lnTo>
                    <a:lnTo>
                      <a:pt x="1401" y="2661"/>
                    </a:lnTo>
                    <a:lnTo>
                      <a:pt x="1417" y="2639"/>
                    </a:lnTo>
                    <a:lnTo>
                      <a:pt x="1432" y="2615"/>
                    </a:lnTo>
                    <a:lnTo>
                      <a:pt x="1446" y="2591"/>
                    </a:lnTo>
                    <a:lnTo>
                      <a:pt x="1453" y="2579"/>
                    </a:lnTo>
                    <a:lnTo>
                      <a:pt x="1459" y="2565"/>
                    </a:lnTo>
                    <a:lnTo>
                      <a:pt x="1465" y="2552"/>
                    </a:lnTo>
                    <a:lnTo>
                      <a:pt x="1470" y="2539"/>
                    </a:lnTo>
                    <a:lnTo>
                      <a:pt x="1479" y="2510"/>
                    </a:lnTo>
                    <a:lnTo>
                      <a:pt x="1487" y="2481"/>
                    </a:lnTo>
                    <a:lnTo>
                      <a:pt x="1493" y="2450"/>
                    </a:lnTo>
                    <a:lnTo>
                      <a:pt x="1497" y="2417"/>
                    </a:lnTo>
                    <a:lnTo>
                      <a:pt x="1500" y="2384"/>
                    </a:lnTo>
                    <a:lnTo>
                      <a:pt x="1501" y="2349"/>
                    </a:lnTo>
                    <a:lnTo>
                      <a:pt x="1500" y="2325"/>
                    </a:lnTo>
                    <a:lnTo>
                      <a:pt x="1497" y="2300"/>
                    </a:lnTo>
                    <a:lnTo>
                      <a:pt x="1493" y="2277"/>
                    </a:lnTo>
                    <a:lnTo>
                      <a:pt x="1488" y="2254"/>
                    </a:lnTo>
                    <a:lnTo>
                      <a:pt x="1481" y="2233"/>
                    </a:lnTo>
                    <a:lnTo>
                      <a:pt x="1473" y="2212"/>
                    </a:lnTo>
                    <a:lnTo>
                      <a:pt x="1463" y="2191"/>
                    </a:lnTo>
                    <a:lnTo>
                      <a:pt x="1451" y="2171"/>
                    </a:lnTo>
                    <a:lnTo>
                      <a:pt x="1438" y="2151"/>
                    </a:lnTo>
                    <a:lnTo>
                      <a:pt x="1424" y="2133"/>
                    </a:lnTo>
                    <a:lnTo>
                      <a:pt x="1409" y="2114"/>
                    </a:lnTo>
                    <a:lnTo>
                      <a:pt x="1392" y="2096"/>
                    </a:lnTo>
                    <a:lnTo>
                      <a:pt x="1375" y="2079"/>
                    </a:lnTo>
                    <a:lnTo>
                      <a:pt x="1358" y="2062"/>
                    </a:lnTo>
                    <a:lnTo>
                      <a:pt x="1338" y="2044"/>
                    </a:lnTo>
                    <a:lnTo>
                      <a:pt x="1318" y="2028"/>
                    </a:lnTo>
                    <a:lnTo>
                      <a:pt x="1297" y="2013"/>
                    </a:lnTo>
                    <a:lnTo>
                      <a:pt x="1275" y="1998"/>
                    </a:lnTo>
                    <a:lnTo>
                      <a:pt x="1254" y="1982"/>
                    </a:lnTo>
                    <a:lnTo>
                      <a:pt x="1230" y="1967"/>
                    </a:lnTo>
                    <a:lnTo>
                      <a:pt x="1208" y="1953"/>
                    </a:lnTo>
                    <a:lnTo>
                      <a:pt x="1184" y="1937"/>
                    </a:lnTo>
                    <a:lnTo>
                      <a:pt x="1160" y="1924"/>
                    </a:lnTo>
                    <a:lnTo>
                      <a:pt x="1135" y="1910"/>
                    </a:lnTo>
                    <a:lnTo>
                      <a:pt x="1110" y="1897"/>
                    </a:lnTo>
                    <a:lnTo>
                      <a:pt x="1085" y="1883"/>
                    </a:lnTo>
                    <a:lnTo>
                      <a:pt x="1060" y="1870"/>
                    </a:lnTo>
                    <a:lnTo>
                      <a:pt x="1035" y="1857"/>
                    </a:lnTo>
                    <a:lnTo>
                      <a:pt x="1010" y="1845"/>
                    </a:lnTo>
                    <a:lnTo>
                      <a:pt x="985" y="1832"/>
                    </a:lnTo>
                    <a:lnTo>
                      <a:pt x="961" y="1820"/>
                    </a:lnTo>
                    <a:lnTo>
                      <a:pt x="935" y="1808"/>
                    </a:lnTo>
                    <a:lnTo>
                      <a:pt x="612" y="1647"/>
                    </a:lnTo>
                    <a:lnTo>
                      <a:pt x="581" y="1631"/>
                    </a:lnTo>
                    <a:lnTo>
                      <a:pt x="550" y="1615"/>
                    </a:lnTo>
                    <a:lnTo>
                      <a:pt x="518" y="1599"/>
                    </a:lnTo>
                    <a:lnTo>
                      <a:pt x="489" y="1582"/>
                    </a:lnTo>
                    <a:lnTo>
                      <a:pt x="459" y="1564"/>
                    </a:lnTo>
                    <a:lnTo>
                      <a:pt x="430" y="1547"/>
                    </a:lnTo>
                    <a:lnTo>
                      <a:pt x="401" y="1530"/>
                    </a:lnTo>
                    <a:lnTo>
                      <a:pt x="372" y="1511"/>
                    </a:lnTo>
                    <a:lnTo>
                      <a:pt x="345" y="1493"/>
                    </a:lnTo>
                    <a:lnTo>
                      <a:pt x="318" y="1474"/>
                    </a:lnTo>
                    <a:lnTo>
                      <a:pt x="293" y="1453"/>
                    </a:lnTo>
                    <a:lnTo>
                      <a:pt x="268" y="1433"/>
                    </a:lnTo>
                    <a:lnTo>
                      <a:pt x="244" y="1411"/>
                    </a:lnTo>
                    <a:lnTo>
                      <a:pt x="221" y="1390"/>
                    </a:lnTo>
                    <a:lnTo>
                      <a:pt x="199" y="1368"/>
                    </a:lnTo>
                    <a:lnTo>
                      <a:pt x="178" y="1345"/>
                    </a:lnTo>
                    <a:lnTo>
                      <a:pt x="158" y="1322"/>
                    </a:lnTo>
                    <a:lnTo>
                      <a:pt x="139" y="1297"/>
                    </a:lnTo>
                    <a:lnTo>
                      <a:pt x="120" y="1272"/>
                    </a:lnTo>
                    <a:lnTo>
                      <a:pt x="104" y="1246"/>
                    </a:lnTo>
                    <a:lnTo>
                      <a:pt x="88" y="1219"/>
                    </a:lnTo>
                    <a:lnTo>
                      <a:pt x="74" y="1191"/>
                    </a:lnTo>
                    <a:lnTo>
                      <a:pt x="59" y="1163"/>
                    </a:lnTo>
                    <a:lnTo>
                      <a:pt x="47" y="1134"/>
                    </a:lnTo>
                    <a:lnTo>
                      <a:pt x="36" y="1104"/>
                    </a:lnTo>
                    <a:lnTo>
                      <a:pt x="27" y="1072"/>
                    </a:lnTo>
                    <a:lnTo>
                      <a:pt x="18" y="1040"/>
                    </a:lnTo>
                    <a:lnTo>
                      <a:pt x="11" y="1007"/>
                    </a:lnTo>
                    <a:lnTo>
                      <a:pt x="6" y="972"/>
                    </a:lnTo>
                    <a:lnTo>
                      <a:pt x="3" y="937"/>
                    </a:lnTo>
                    <a:lnTo>
                      <a:pt x="0" y="901"/>
                    </a:lnTo>
                    <a:lnTo>
                      <a:pt x="0" y="863"/>
                    </a:lnTo>
                    <a:lnTo>
                      <a:pt x="0" y="834"/>
                    </a:lnTo>
                    <a:lnTo>
                      <a:pt x="1" y="806"/>
                    </a:lnTo>
                    <a:lnTo>
                      <a:pt x="3" y="778"/>
                    </a:lnTo>
                    <a:lnTo>
                      <a:pt x="6" y="751"/>
                    </a:lnTo>
                    <a:lnTo>
                      <a:pt x="10" y="724"/>
                    </a:lnTo>
                    <a:lnTo>
                      <a:pt x="14" y="699"/>
                    </a:lnTo>
                    <a:lnTo>
                      <a:pt x="20" y="673"/>
                    </a:lnTo>
                    <a:lnTo>
                      <a:pt x="26" y="648"/>
                    </a:lnTo>
                    <a:lnTo>
                      <a:pt x="33" y="623"/>
                    </a:lnTo>
                    <a:lnTo>
                      <a:pt x="41" y="599"/>
                    </a:lnTo>
                    <a:lnTo>
                      <a:pt x="49" y="577"/>
                    </a:lnTo>
                    <a:lnTo>
                      <a:pt x="58" y="553"/>
                    </a:lnTo>
                    <a:lnTo>
                      <a:pt x="68" y="531"/>
                    </a:lnTo>
                    <a:lnTo>
                      <a:pt x="80" y="509"/>
                    </a:lnTo>
                    <a:lnTo>
                      <a:pt x="92" y="488"/>
                    </a:lnTo>
                    <a:lnTo>
                      <a:pt x="104" y="466"/>
                    </a:lnTo>
                    <a:lnTo>
                      <a:pt x="117" y="447"/>
                    </a:lnTo>
                    <a:lnTo>
                      <a:pt x="132" y="427"/>
                    </a:lnTo>
                    <a:lnTo>
                      <a:pt x="146" y="407"/>
                    </a:lnTo>
                    <a:lnTo>
                      <a:pt x="160" y="389"/>
                    </a:lnTo>
                    <a:lnTo>
                      <a:pt x="176" y="371"/>
                    </a:lnTo>
                    <a:lnTo>
                      <a:pt x="192" y="352"/>
                    </a:lnTo>
                    <a:lnTo>
                      <a:pt x="207" y="335"/>
                    </a:lnTo>
                    <a:lnTo>
                      <a:pt x="225" y="318"/>
                    </a:lnTo>
                    <a:lnTo>
                      <a:pt x="242" y="301"/>
                    </a:lnTo>
                    <a:lnTo>
                      <a:pt x="259" y="285"/>
                    </a:lnTo>
                    <a:lnTo>
                      <a:pt x="278" y="270"/>
                    </a:lnTo>
                    <a:lnTo>
                      <a:pt x="296" y="254"/>
                    </a:lnTo>
                    <a:lnTo>
                      <a:pt x="315" y="240"/>
                    </a:lnTo>
                    <a:lnTo>
                      <a:pt x="335" y="226"/>
                    </a:lnTo>
                    <a:lnTo>
                      <a:pt x="354" y="212"/>
                    </a:lnTo>
                    <a:lnTo>
                      <a:pt x="375" y="198"/>
                    </a:lnTo>
                    <a:lnTo>
                      <a:pt x="396" y="186"/>
                    </a:lnTo>
                    <a:lnTo>
                      <a:pt x="417" y="174"/>
                    </a:lnTo>
                    <a:lnTo>
                      <a:pt x="439" y="162"/>
                    </a:lnTo>
                    <a:lnTo>
                      <a:pt x="460" y="150"/>
                    </a:lnTo>
                    <a:lnTo>
                      <a:pt x="483" y="139"/>
                    </a:lnTo>
                    <a:lnTo>
                      <a:pt x="505" y="128"/>
                    </a:lnTo>
                    <a:lnTo>
                      <a:pt x="527" y="118"/>
                    </a:lnTo>
                    <a:lnTo>
                      <a:pt x="551" y="109"/>
                    </a:lnTo>
                    <a:lnTo>
                      <a:pt x="598" y="90"/>
                    </a:lnTo>
                    <a:lnTo>
                      <a:pt x="646" y="74"/>
                    </a:lnTo>
                    <a:lnTo>
                      <a:pt x="695" y="60"/>
                    </a:lnTo>
                    <a:lnTo>
                      <a:pt x="746" y="47"/>
                    </a:lnTo>
                    <a:lnTo>
                      <a:pt x="797" y="35"/>
                    </a:lnTo>
                    <a:lnTo>
                      <a:pt x="848" y="26"/>
                    </a:lnTo>
                    <a:lnTo>
                      <a:pt x="899" y="18"/>
                    </a:lnTo>
                    <a:lnTo>
                      <a:pt x="950" y="11"/>
                    </a:lnTo>
                    <a:lnTo>
                      <a:pt x="1001" y="6"/>
                    </a:lnTo>
                    <a:lnTo>
                      <a:pt x="1052" y="3"/>
                    </a:lnTo>
                    <a:lnTo>
                      <a:pt x="1103" y="1"/>
                    </a:lnTo>
                    <a:lnTo>
                      <a:pt x="1154" y="0"/>
                    </a:lnTo>
                    <a:lnTo>
                      <a:pt x="1199" y="0"/>
                    </a:lnTo>
                    <a:lnTo>
                      <a:pt x="1245" y="1"/>
                    </a:lnTo>
                    <a:lnTo>
                      <a:pt x="1289" y="3"/>
                    </a:lnTo>
                    <a:lnTo>
                      <a:pt x="1334" y="6"/>
                    </a:lnTo>
                    <a:lnTo>
                      <a:pt x="1379" y="9"/>
                    </a:lnTo>
                    <a:lnTo>
                      <a:pt x="1423" y="13"/>
                    </a:lnTo>
                    <a:lnTo>
                      <a:pt x="1468" y="18"/>
                    </a:lnTo>
                    <a:lnTo>
                      <a:pt x="1513" y="23"/>
                    </a:lnTo>
                    <a:lnTo>
                      <a:pt x="1557" y="29"/>
                    </a:lnTo>
                    <a:lnTo>
                      <a:pt x="1602" y="37"/>
                    </a:lnTo>
                    <a:lnTo>
                      <a:pt x="1645" y="45"/>
                    </a:lnTo>
                    <a:lnTo>
                      <a:pt x="1689" y="54"/>
                    </a:lnTo>
                    <a:lnTo>
                      <a:pt x="1732" y="64"/>
                    </a:lnTo>
                    <a:lnTo>
                      <a:pt x="1776" y="75"/>
                    </a:lnTo>
                    <a:lnTo>
                      <a:pt x="1819" y="86"/>
                    </a:lnTo>
                    <a:lnTo>
                      <a:pt x="1862" y="100"/>
                    </a:lnTo>
                    <a:lnTo>
                      <a:pt x="1833" y="516"/>
                    </a:lnTo>
                    <a:lnTo>
                      <a:pt x="1796" y="500"/>
                    </a:lnTo>
                    <a:lnTo>
                      <a:pt x="1758" y="484"/>
                    </a:lnTo>
                    <a:lnTo>
                      <a:pt x="1719" y="470"/>
                    </a:lnTo>
                    <a:lnTo>
                      <a:pt x="1679" y="456"/>
                    </a:lnTo>
                    <a:lnTo>
                      <a:pt x="1638" y="444"/>
                    </a:lnTo>
                    <a:lnTo>
                      <a:pt x="1596" y="434"/>
                    </a:lnTo>
                    <a:lnTo>
                      <a:pt x="1554" y="425"/>
                    </a:lnTo>
                    <a:lnTo>
                      <a:pt x="1511" y="418"/>
                    </a:lnTo>
                    <a:lnTo>
                      <a:pt x="1467" y="410"/>
                    </a:lnTo>
                    <a:lnTo>
                      <a:pt x="1423" y="404"/>
                    </a:lnTo>
                    <a:lnTo>
                      <a:pt x="1380" y="400"/>
                    </a:lnTo>
                    <a:lnTo>
                      <a:pt x="1338" y="396"/>
                    </a:lnTo>
                    <a:lnTo>
                      <a:pt x="1297" y="393"/>
                    </a:lnTo>
                    <a:lnTo>
                      <a:pt x="1255" y="390"/>
                    </a:lnTo>
                    <a:lnTo>
                      <a:pt x="1214" y="389"/>
                    </a:lnTo>
                    <a:lnTo>
                      <a:pt x="1173" y="389"/>
                    </a:lnTo>
                    <a:lnTo>
                      <a:pt x="1145" y="389"/>
                    </a:lnTo>
                    <a:lnTo>
                      <a:pt x="1116" y="390"/>
                    </a:lnTo>
                    <a:lnTo>
                      <a:pt x="1087" y="392"/>
                    </a:lnTo>
                    <a:lnTo>
                      <a:pt x="1059" y="394"/>
                    </a:lnTo>
                    <a:lnTo>
                      <a:pt x="1029" y="397"/>
                    </a:lnTo>
                    <a:lnTo>
                      <a:pt x="1001" y="400"/>
                    </a:lnTo>
                    <a:lnTo>
                      <a:pt x="972" y="405"/>
                    </a:lnTo>
                    <a:lnTo>
                      <a:pt x="943" y="410"/>
                    </a:lnTo>
                    <a:lnTo>
                      <a:pt x="914" y="416"/>
                    </a:lnTo>
                    <a:lnTo>
                      <a:pt x="885" y="423"/>
                    </a:lnTo>
                    <a:lnTo>
                      <a:pt x="858" y="431"/>
                    </a:lnTo>
                    <a:lnTo>
                      <a:pt x="831" y="439"/>
                    </a:lnTo>
                    <a:lnTo>
                      <a:pt x="806" y="449"/>
                    </a:lnTo>
                    <a:lnTo>
                      <a:pt x="780" y="459"/>
                    </a:lnTo>
                    <a:lnTo>
                      <a:pt x="755" y="471"/>
                    </a:lnTo>
                    <a:lnTo>
                      <a:pt x="731" y="484"/>
                    </a:lnTo>
                    <a:lnTo>
                      <a:pt x="708" y="497"/>
                    </a:lnTo>
                    <a:lnTo>
                      <a:pt x="686" y="511"/>
                    </a:lnTo>
                    <a:lnTo>
                      <a:pt x="665" y="528"/>
                    </a:lnTo>
                    <a:lnTo>
                      <a:pt x="645" y="544"/>
                    </a:lnTo>
                    <a:lnTo>
                      <a:pt x="626" y="562"/>
                    </a:lnTo>
                    <a:lnTo>
                      <a:pt x="609" y="581"/>
                    </a:lnTo>
                    <a:lnTo>
                      <a:pt x="593" y="600"/>
                    </a:lnTo>
                    <a:lnTo>
                      <a:pt x="577" y="621"/>
                    </a:lnTo>
                    <a:lnTo>
                      <a:pt x="569" y="633"/>
                    </a:lnTo>
                    <a:lnTo>
                      <a:pt x="563" y="644"/>
                    </a:lnTo>
                    <a:lnTo>
                      <a:pt x="557" y="655"/>
                    </a:lnTo>
                    <a:lnTo>
                      <a:pt x="551" y="667"/>
                    </a:lnTo>
                    <a:lnTo>
                      <a:pt x="546" y="680"/>
                    </a:lnTo>
                    <a:lnTo>
                      <a:pt x="541" y="692"/>
                    </a:lnTo>
                    <a:lnTo>
                      <a:pt x="537" y="705"/>
                    </a:lnTo>
                    <a:lnTo>
                      <a:pt x="533" y="718"/>
                    </a:lnTo>
                    <a:lnTo>
                      <a:pt x="528" y="733"/>
                    </a:lnTo>
                    <a:lnTo>
                      <a:pt x="525" y="747"/>
                    </a:lnTo>
                    <a:lnTo>
                      <a:pt x="523" y="761"/>
                    </a:lnTo>
                    <a:lnTo>
                      <a:pt x="521" y="776"/>
                    </a:lnTo>
                    <a:lnTo>
                      <a:pt x="519" y="792"/>
                    </a:lnTo>
                    <a:lnTo>
                      <a:pt x="518" y="807"/>
                    </a:lnTo>
                    <a:lnTo>
                      <a:pt x="518" y="823"/>
                    </a:lnTo>
                    <a:lnTo>
                      <a:pt x="517" y="840"/>
                    </a:lnTo>
                    <a:lnTo>
                      <a:pt x="518" y="862"/>
                    </a:lnTo>
                    <a:lnTo>
                      <a:pt x="520" y="883"/>
                    </a:lnTo>
                    <a:lnTo>
                      <a:pt x="523" y="904"/>
                    </a:lnTo>
                    <a:lnTo>
                      <a:pt x="528" y="924"/>
                    </a:lnTo>
                    <a:lnTo>
                      <a:pt x="535" y="944"/>
                    </a:lnTo>
                    <a:lnTo>
                      <a:pt x="542" y="963"/>
                    </a:lnTo>
                    <a:lnTo>
                      <a:pt x="550" y="981"/>
                    </a:lnTo>
                    <a:lnTo>
                      <a:pt x="560" y="999"/>
                    </a:lnTo>
                    <a:lnTo>
                      <a:pt x="571" y="1016"/>
                    </a:lnTo>
                    <a:lnTo>
                      <a:pt x="584" y="1032"/>
                    </a:lnTo>
                    <a:lnTo>
                      <a:pt x="596" y="1049"/>
                    </a:lnTo>
                    <a:lnTo>
                      <a:pt x="609" y="1065"/>
                    </a:lnTo>
                    <a:lnTo>
                      <a:pt x="623" y="1080"/>
                    </a:lnTo>
                    <a:lnTo>
                      <a:pt x="638" y="1095"/>
                    </a:lnTo>
                    <a:lnTo>
                      <a:pt x="653" y="1110"/>
                    </a:lnTo>
                    <a:lnTo>
                      <a:pt x="669" y="1124"/>
                    </a:lnTo>
                    <a:lnTo>
                      <a:pt x="687" y="1138"/>
                    </a:lnTo>
                    <a:lnTo>
                      <a:pt x="704" y="1152"/>
                    </a:lnTo>
                    <a:lnTo>
                      <a:pt x="722" y="1166"/>
                    </a:lnTo>
                    <a:lnTo>
                      <a:pt x="742" y="1178"/>
                    </a:lnTo>
                    <a:lnTo>
                      <a:pt x="761" y="1191"/>
                    </a:lnTo>
                    <a:lnTo>
                      <a:pt x="781" y="1203"/>
                    </a:lnTo>
                    <a:lnTo>
                      <a:pt x="802" y="1215"/>
                    </a:lnTo>
                    <a:lnTo>
                      <a:pt x="824" y="1226"/>
                    </a:lnTo>
                    <a:lnTo>
                      <a:pt x="846" y="1238"/>
                    </a:lnTo>
                    <a:lnTo>
                      <a:pt x="868" y="1248"/>
                    </a:lnTo>
                    <a:lnTo>
                      <a:pt x="890" y="1260"/>
                    </a:lnTo>
                    <a:lnTo>
                      <a:pt x="911" y="1271"/>
                    </a:lnTo>
                    <a:lnTo>
                      <a:pt x="932" y="1282"/>
                    </a:lnTo>
                    <a:lnTo>
                      <a:pt x="955" y="1293"/>
                    </a:lnTo>
                    <a:lnTo>
                      <a:pt x="976" y="1303"/>
                    </a:lnTo>
                    <a:lnTo>
                      <a:pt x="998" y="1315"/>
                    </a:lnTo>
                    <a:lnTo>
                      <a:pt x="1334" y="1476"/>
                    </a:lnTo>
                    <a:lnTo>
                      <a:pt x="1370" y="1492"/>
                    </a:lnTo>
                    <a:lnTo>
                      <a:pt x="1405" y="1509"/>
                    </a:lnTo>
                    <a:lnTo>
                      <a:pt x="1439" y="1527"/>
                    </a:lnTo>
                    <a:lnTo>
                      <a:pt x="1473" y="1544"/>
                    </a:lnTo>
                    <a:lnTo>
                      <a:pt x="1506" y="1562"/>
                    </a:lnTo>
                    <a:lnTo>
                      <a:pt x="1539" y="1581"/>
                    </a:lnTo>
                    <a:lnTo>
                      <a:pt x="1571" y="1599"/>
                    </a:lnTo>
                    <a:lnTo>
                      <a:pt x="1603" y="1618"/>
                    </a:lnTo>
                    <a:lnTo>
                      <a:pt x="1634" y="1638"/>
                    </a:lnTo>
                    <a:lnTo>
                      <a:pt x="1664" y="1658"/>
                    </a:lnTo>
                    <a:lnTo>
                      <a:pt x="1693" y="1678"/>
                    </a:lnTo>
                    <a:lnTo>
                      <a:pt x="1721" y="1701"/>
                    </a:lnTo>
                    <a:lnTo>
                      <a:pt x="1748" y="1723"/>
                    </a:lnTo>
                    <a:lnTo>
                      <a:pt x="1774" y="1747"/>
                    </a:lnTo>
                    <a:lnTo>
                      <a:pt x="1799" y="1771"/>
                    </a:lnTo>
                    <a:lnTo>
                      <a:pt x="1824" y="1796"/>
                    </a:lnTo>
                    <a:lnTo>
                      <a:pt x="1847" y="1822"/>
                    </a:lnTo>
                    <a:lnTo>
                      <a:pt x="1869" y="1849"/>
                    </a:lnTo>
                    <a:lnTo>
                      <a:pt x="1889" y="1876"/>
                    </a:lnTo>
                    <a:lnTo>
                      <a:pt x="1909" y="1905"/>
                    </a:lnTo>
                    <a:lnTo>
                      <a:pt x="1927" y="1934"/>
                    </a:lnTo>
                    <a:lnTo>
                      <a:pt x="1943" y="1965"/>
                    </a:lnTo>
                    <a:lnTo>
                      <a:pt x="1960" y="1996"/>
                    </a:lnTo>
                    <a:lnTo>
                      <a:pt x="1974" y="2028"/>
                    </a:lnTo>
                    <a:lnTo>
                      <a:pt x="1986" y="2062"/>
                    </a:lnTo>
                    <a:lnTo>
                      <a:pt x="1997" y="2096"/>
                    </a:lnTo>
                    <a:lnTo>
                      <a:pt x="2006" y="2133"/>
                    </a:lnTo>
                    <a:lnTo>
                      <a:pt x="2015" y="2170"/>
                    </a:lnTo>
                    <a:lnTo>
                      <a:pt x="2020" y="2210"/>
                    </a:lnTo>
                    <a:lnTo>
                      <a:pt x="2025" y="2249"/>
                    </a:lnTo>
                    <a:lnTo>
                      <a:pt x="2027" y="2291"/>
                    </a:lnTo>
                    <a:lnTo>
                      <a:pt x="2028" y="2335"/>
                    </a:lnTo>
                    <a:close/>
                  </a:path>
                </a:pathLst>
              </a:custGeom>
              <a:solidFill>
                <a:srgbClr val="FFFFFF"/>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2" name="Freeform 9"/>
              <p:cNvSpPr>
                <a:spLocks noEditPoints="1"/>
              </p:cNvSpPr>
              <p:nvPr/>
            </p:nvSpPr>
            <p:spPr bwMode="auto">
              <a:xfrm>
                <a:off x="-671513" y="1862138"/>
                <a:ext cx="38100" cy="263525"/>
              </a:xfrm>
              <a:custGeom>
                <a:avLst/>
                <a:gdLst/>
                <a:ahLst/>
                <a:cxnLst>
                  <a:cxn ang="0">
                    <a:pos x="0" y="3322"/>
                  </a:cxn>
                  <a:cxn ang="0">
                    <a:pos x="0" y="949"/>
                  </a:cxn>
                  <a:cxn ang="0">
                    <a:pos x="476" y="949"/>
                  </a:cxn>
                  <a:cxn ang="0">
                    <a:pos x="476" y="3322"/>
                  </a:cxn>
                  <a:cxn ang="0">
                    <a:pos x="0" y="3322"/>
                  </a:cxn>
                  <a:cxn ang="0">
                    <a:pos x="0" y="459"/>
                  </a:cxn>
                  <a:cxn ang="0">
                    <a:pos x="0" y="0"/>
                  </a:cxn>
                  <a:cxn ang="0">
                    <a:pos x="476" y="0"/>
                  </a:cxn>
                  <a:cxn ang="0">
                    <a:pos x="476" y="459"/>
                  </a:cxn>
                  <a:cxn ang="0">
                    <a:pos x="0" y="459"/>
                  </a:cxn>
                </a:cxnLst>
                <a:rect l="0" t="0" r="r" b="b"/>
                <a:pathLst>
                  <a:path w="476" h="3322">
                    <a:moveTo>
                      <a:pt x="0" y="3322"/>
                    </a:moveTo>
                    <a:lnTo>
                      <a:pt x="0" y="949"/>
                    </a:lnTo>
                    <a:lnTo>
                      <a:pt x="476" y="949"/>
                    </a:lnTo>
                    <a:lnTo>
                      <a:pt x="476" y="3322"/>
                    </a:lnTo>
                    <a:lnTo>
                      <a:pt x="0" y="3322"/>
                    </a:lnTo>
                    <a:close/>
                    <a:moveTo>
                      <a:pt x="0" y="459"/>
                    </a:moveTo>
                    <a:lnTo>
                      <a:pt x="0" y="0"/>
                    </a:lnTo>
                    <a:lnTo>
                      <a:pt x="476" y="0"/>
                    </a:lnTo>
                    <a:lnTo>
                      <a:pt x="476" y="459"/>
                    </a:lnTo>
                    <a:lnTo>
                      <a:pt x="0" y="459"/>
                    </a:lnTo>
                    <a:close/>
                  </a:path>
                </a:pathLst>
              </a:custGeom>
              <a:solidFill>
                <a:srgbClr val="FFFFFF"/>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3" name="Freeform 10"/>
              <p:cNvSpPr>
                <a:spLocks noEditPoints="1"/>
              </p:cNvSpPr>
              <p:nvPr/>
            </p:nvSpPr>
            <p:spPr bwMode="auto">
              <a:xfrm>
                <a:off x="-593725" y="1933575"/>
                <a:ext cx="173038" cy="276225"/>
              </a:xfrm>
              <a:custGeom>
                <a:avLst/>
                <a:gdLst/>
                <a:ahLst/>
                <a:cxnLst>
                  <a:cxn ang="0">
                    <a:pos x="1692" y="973"/>
                  </a:cxn>
                  <a:cxn ang="0">
                    <a:pos x="1603" y="688"/>
                  </a:cxn>
                  <a:cxn ang="0">
                    <a:pos x="1426" y="468"/>
                  </a:cxn>
                  <a:cxn ang="0">
                    <a:pos x="1286" y="391"/>
                  </a:cxn>
                  <a:cxn ang="0">
                    <a:pos x="1132" y="366"/>
                  </a:cxn>
                  <a:cxn ang="0">
                    <a:pos x="961" y="381"/>
                  </a:cxn>
                  <a:cxn ang="0">
                    <a:pos x="824" y="435"/>
                  </a:cxn>
                  <a:cxn ang="0">
                    <a:pos x="717" y="522"/>
                  </a:cxn>
                  <a:cxn ang="0">
                    <a:pos x="635" y="633"/>
                  </a:cxn>
                  <a:cxn ang="0">
                    <a:pos x="543" y="890"/>
                  </a:cxn>
                  <a:cxn ang="0">
                    <a:pos x="513" y="1192"/>
                  </a:cxn>
                  <a:cxn ang="0">
                    <a:pos x="532" y="1478"/>
                  </a:cxn>
                  <a:cxn ang="0">
                    <a:pos x="616" y="1752"/>
                  </a:cxn>
                  <a:cxn ang="0">
                    <a:pos x="698" y="1879"/>
                  </a:cxn>
                  <a:cxn ang="0">
                    <a:pos x="797" y="1970"/>
                  </a:cxn>
                  <a:cxn ang="0">
                    <a:pos x="924" y="2031"/>
                  </a:cxn>
                  <a:cxn ang="0">
                    <a:pos x="1084" y="2055"/>
                  </a:cxn>
                  <a:cxn ang="0">
                    <a:pos x="1245" y="2040"/>
                  </a:cxn>
                  <a:cxn ang="0">
                    <a:pos x="1379" y="1986"/>
                  </a:cxn>
                  <a:cxn ang="0">
                    <a:pos x="1562" y="1807"/>
                  </a:cxn>
                  <a:cxn ang="0">
                    <a:pos x="1675" y="1548"/>
                  </a:cxn>
                  <a:cxn ang="0">
                    <a:pos x="1713" y="1264"/>
                  </a:cxn>
                  <a:cxn ang="0">
                    <a:pos x="2165" y="2496"/>
                  </a:cxn>
                  <a:cxn ang="0">
                    <a:pos x="2119" y="2744"/>
                  </a:cxn>
                  <a:cxn ang="0">
                    <a:pos x="2036" y="2960"/>
                  </a:cxn>
                  <a:cxn ang="0">
                    <a:pos x="1918" y="3142"/>
                  </a:cxn>
                  <a:cxn ang="0">
                    <a:pos x="1762" y="3290"/>
                  </a:cxn>
                  <a:cxn ang="0">
                    <a:pos x="1569" y="3398"/>
                  </a:cxn>
                  <a:cxn ang="0">
                    <a:pos x="1339" y="3467"/>
                  </a:cxn>
                  <a:cxn ang="0">
                    <a:pos x="1069" y="3497"/>
                  </a:cxn>
                  <a:cxn ang="0">
                    <a:pos x="692" y="3480"/>
                  </a:cxn>
                  <a:cxn ang="0">
                    <a:pos x="289" y="3399"/>
                  </a:cxn>
                  <a:cxn ang="0">
                    <a:pos x="424" y="3054"/>
                  </a:cxn>
                  <a:cxn ang="0">
                    <a:pos x="787" y="3131"/>
                  </a:cxn>
                  <a:cxn ang="0">
                    <a:pos x="1093" y="3126"/>
                  </a:cxn>
                  <a:cxn ang="0">
                    <a:pos x="1258" y="3083"/>
                  </a:cxn>
                  <a:cxn ang="0">
                    <a:pos x="1396" y="3012"/>
                  </a:cxn>
                  <a:cxn ang="0">
                    <a:pos x="1507" y="2916"/>
                  </a:cxn>
                  <a:cxn ang="0">
                    <a:pos x="1593" y="2797"/>
                  </a:cxn>
                  <a:cxn ang="0">
                    <a:pos x="1684" y="2512"/>
                  </a:cxn>
                  <a:cxn ang="0">
                    <a:pos x="1670" y="2056"/>
                  </a:cxn>
                  <a:cxn ang="0">
                    <a:pos x="1524" y="2218"/>
                  </a:cxn>
                  <a:cxn ang="0">
                    <a:pos x="1339" y="2337"/>
                  </a:cxn>
                  <a:cxn ang="0">
                    <a:pos x="1131" y="2405"/>
                  </a:cxn>
                  <a:cxn ang="0">
                    <a:pos x="899" y="2420"/>
                  </a:cxn>
                  <a:cxn ang="0">
                    <a:pos x="668" y="2380"/>
                  </a:cxn>
                  <a:cxn ang="0">
                    <a:pos x="475" y="2289"/>
                  </a:cxn>
                  <a:cxn ang="0">
                    <a:pos x="317" y="2161"/>
                  </a:cxn>
                  <a:cxn ang="0">
                    <a:pos x="192" y="2001"/>
                  </a:cxn>
                  <a:cxn ang="0">
                    <a:pos x="99" y="1815"/>
                  </a:cxn>
                  <a:cxn ang="0">
                    <a:pos x="29" y="1554"/>
                  </a:cxn>
                  <a:cxn ang="0">
                    <a:pos x="3" y="1107"/>
                  </a:cxn>
                  <a:cxn ang="0">
                    <a:pos x="66" y="712"/>
                  </a:cxn>
                  <a:cxn ang="0">
                    <a:pos x="143" y="510"/>
                  </a:cxn>
                  <a:cxn ang="0">
                    <a:pos x="253" y="333"/>
                  </a:cxn>
                  <a:cxn ang="0">
                    <a:pos x="396" y="188"/>
                  </a:cxn>
                  <a:cxn ang="0">
                    <a:pos x="572" y="78"/>
                  </a:cxn>
                  <a:cxn ang="0">
                    <a:pos x="785" y="15"/>
                  </a:cxn>
                  <a:cxn ang="0">
                    <a:pos x="1034" y="2"/>
                  </a:cxn>
                  <a:cxn ang="0">
                    <a:pos x="1260" y="41"/>
                  </a:cxn>
                  <a:cxn ang="0">
                    <a:pos x="1459" y="135"/>
                  </a:cxn>
                  <a:cxn ang="0">
                    <a:pos x="1622" y="288"/>
                  </a:cxn>
                  <a:cxn ang="0">
                    <a:pos x="2175" y="48"/>
                  </a:cxn>
                </a:cxnLst>
                <a:rect l="0" t="0" r="r" b="b"/>
                <a:pathLst>
                  <a:path w="2175" h="3498">
                    <a:moveTo>
                      <a:pt x="1714" y="1229"/>
                    </a:moveTo>
                    <a:lnTo>
                      <a:pt x="1713" y="1193"/>
                    </a:lnTo>
                    <a:lnTo>
                      <a:pt x="1712" y="1158"/>
                    </a:lnTo>
                    <a:lnTo>
                      <a:pt x="1710" y="1121"/>
                    </a:lnTo>
                    <a:lnTo>
                      <a:pt x="1707" y="1084"/>
                    </a:lnTo>
                    <a:lnTo>
                      <a:pt x="1703" y="1048"/>
                    </a:lnTo>
                    <a:lnTo>
                      <a:pt x="1698" y="1011"/>
                    </a:lnTo>
                    <a:lnTo>
                      <a:pt x="1692" y="973"/>
                    </a:lnTo>
                    <a:lnTo>
                      <a:pt x="1686" y="935"/>
                    </a:lnTo>
                    <a:lnTo>
                      <a:pt x="1677" y="898"/>
                    </a:lnTo>
                    <a:lnTo>
                      <a:pt x="1668" y="861"/>
                    </a:lnTo>
                    <a:lnTo>
                      <a:pt x="1658" y="824"/>
                    </a:lnTo>
                    <a:lnTo>
                      <a:pt x="1647" y="790"/>
                    </a:lnTo>
                    <a:lnTo>
                      <a:pt x="1634" y="755"/>
                    </a:lnTo>
                    <a:lnTo>
                      <a:pt x="1619" y="720"/>
                    </a:lnTo>
                    <a:lnTo>
                      <a:pt x="1603" y="688"/>
                    </a:lnTo>
                    <a:lnTo>
                      <a:pt x="1586" y="655"/>
                    </a:lnTo>
                    <a:lnTo>
                      <a:pt x="1567" y="623"/>
                    </a:lnTo>
                    <a:lnTo>
                      <a:pt x="1547" y="594"/>
                    </a:lnTo>
                    <a:lnTo>
                      <a:pt x="1526" y="565"/>
                    </a:lnTo>
                    <a:lnTo>
                      <a:pt x="1503" y="539"/>
                    </a:lnTo>
                    <a:lnTo>
                      <a:pt x="1480" y="513"/>
                    </a:lnTo>
                    <a:lnTo>
                      <a:pt x="1454" y="490"/>
                    </a:lnTo>
                    <a:lnTo>
                      <a:pt x="1426" y="468"/>
                    </a:lnTo>
                    <a:lnTo>
                      <a:pt x="1398" y="446"/>
                    </a:lnTo>
                    <a:lnTo>
                      <a:pt x="1384" y="437"/>
                    </a:lnTo>
                    <a:lnTo>
                      <a:pt x="1368" y="428"/>
                    </a:lnTo>
                    <a:lnTo>
                      <a:pt x="1353" y="419"/>
                    </a:lnTo>
                    <a:lnTo>
                      <a:pt x="1337" y="411"/>
                    </a:lnTo>
                    <a:lnTo>
                      <a:pt x="1320" y="403"/>
                    </a:lnTo>
                    <a:lnTo>
                      <a:pt x="1303" y="397"/>
                    </a:lnTo>
                    <a:lnTo>
                      <a:pt x="1286" y="391"/>
                    </a:lnTo>
                    <a:lnTo>
                      <a:pt x="1268" y="386"/>
                    </a:lnTo>
                    <a:lnTo>
                      <a:pt x="1250" y="381"/>
                    </a:lnTo>
                    <a:lnTo>
                      <a:pt x="1232" y="377"/>
                    </a:lnTo>
                    <a:lnTo>
                      <a:pt x="1212" y="374"/>
                    </a:lnTo>
                    <a:lnTo>
                      <a:pt x="1193" y="371"/>
                    </a:lnTo>
                    <a:lnTo>
                      <a:pt x="1174" y="369"/>
                    </a:lnTo>
                    <a:lnTo>
                      <a:pt x="1153" y="367"/>
                    </a:lnTo>
                    <a:lnTo>
                      <a:pt x="1132" y="366"/>
                    </a:lnTo>
                    <a:lnTo>
                      <a:pt x="1111" y="366"/>
                    </a:lnTo>
                    <a:lnTo>
                      <a:pt x="1088" y="366"/>
                    </a:lnTo>
                    <a:lnTo>
                      <a:pt x="1065" y="367"/>
                    </a:lnTo>
                    <a:lnTo>
                      <a:pt x="1044" y="369"/>
                    </a:lnTo>
                    <a:lnTo>
                      <a:pt x="1023" y="371"/>
                    </a:lnTo>
                    <a:lnTo>
                      <a:pt x="1002" y="373"/>
                    </a:lnTo>
                    <a:lnTo>
                      <a:pt x="982" y="377"/>
                    </a:lnTo>
                    <a:lnTo>
                      <a:pt x="961" y="381"/>
                    </a:lnTo>
                    <a:lnTo>
                      <a:pt x="943" y="385"/>
                    </a:lnTo>
                    <a:lnTo>
                      <a:pt x="925" y="390"/>
                    </a:lnTo>
                    <a:lnTo>
                      <a:pt x="906" y="396"/>
                    </a:lnTo>
                    <a:lnTo>
                      <a:pt x="889" y="402"/>
                    </a:lnTo>
                    <a:lnTo>
                      <a:pt x="872" y="409"/>
                    </a:lnTo>
                    <a:lnTo>
                      <a:pt x="855" y="418"/>
                    </a:lnTo>
                    <a:lnTo>
                      <a:pt x="839" y="426"/>
                    </a:lnTo>
                    <a:lnTo>
                      <a:pt x="824" y="435"/>
                    </a:lnTo>
                    <a:lnTo>
                      <a:pt x="809" y="444"/>
                    </a:lnTo>
                    <a:lnTo>
                      <a:pt x="795" y="454"/>
                    </a:lnTo>
                    <a:lnTo>
                      <a:pt x="781" y="464"/>
                    </a:lnTo>
                    <a:lnTo>
                      <a:pt x="768" y="475"/>
                    </a:lnTo>
                    <a:lnTo>
                      <a:pt x="754" y="486"/>
                    </a:lnTo>
                    <a:lnTo>
                      <a:pt x="741" y="497"/>
                    </a:lnTo>
                    <a:lnTo>
                      <a:pt x="729" y="509"/>
                    </a:lnTo>
                    <a:lnTo>
                      <a:pt x="717" y="522"/>
                    </a:lnTo>
                    <a:lnTo>
                      <a:pt x="705" y="534"/>
                    </a:lnTo>
                    <a:lnTo>
                      <a:pt x="694" y="547"/>
                    </a:lnTo>
                    <a:lnTo>
                      <a:pt x="683" y="560"/>
                    </a:lnTo>
                    <a:lnTo>
                      <a:pt x="673" y="574"/>
                    </a:lnTo>
                    <a:lnTo>
                      <a:pt x="663" y="588"/>
                    </a:lnTo>
                    <a:lnTo>
                      <a:pt x="653" y="602"/>
                    </a:lnTo>
                    <a:lnTo>
                      <a:pt x="644" y="617"/>
                    </a:lnTo>
                    <a:lnTo>
                      <a:pt x="635" y="633"/>
                    </a:lnTo>
                    <a:lnTo>
                      <a:pt x="627" y="648"/>
                    </a:lnTo>
                    <a:lnTo>
                      <a:pt x="610" y="680"/>
                    </a:lnTo>
                    <a:lnTo>
                      <a:pt x="596" y="712"/>
                    </a:lnTo>
                    <a:lnTo>
                      <a:pt x="583" y="747"/>
                    </a:lnTo>
                    <a:lnTo>
                      <a:pt x="571" y="780"/>
                    </a:lnTo>
                    <a:lnTo>
                      <a:pt x="559" y="816"/>
                    </a:lnTo>
                    <a:lnTo>
                      <a:pt x="550" y="853"/>
                    </a:lnTo>
                    <a:lnTo>
                      <a:pt x="543" y="890"/>
                    </a:lnTo>
                    <a:lnTo>
                      <a:pt x="536" y="928"/>
                    </a:lnTo>
                    <a:lnTo>
                      <a:pt x="531" y="966"/>
                    </a:lnTo>
                    <a:lnTo>
                      <a:pt x="526" y="1005"/>
                    </a:lnTo>
                    <a:lnTo>
                      <a:pt x="522" y="1042"/>
                    </a:lnTo>
                    <a:lnTo>
                      <a:pt x="519" y="1080"/>
                    </a:lnTo>
                    <a:lnTo>
                      <a:pt x="516" y="1118"/>
                    </a:lnTo>
                    <a:lnTo>
                      <a:pt x="514" y="1156"/>
                    </a:lnTo>
                    <a:lnTo>
                      <a:pt x="513" y="1192"/>
                    </a:lnTo>
                    <a:lnTo>
                      <a:pt x="513" y="1229"/>
                    </a:lnTo>
                    <a:lnTo>
                      <a:pt x="513" y="1264"/>
                    </a:lnTo>
                    <a:lnTo>
                      <a:pt x="514" y="1299"/>
                    </a:lnTo>
                    <a:lnTo>
                      <a:pt x="516" y="1334"/>
                    </a:lnTo>
                    <a:lnTo>
                      <a:pt x="519" y="1370"/>
                    </a:lnTo>
                    <a:lnTo>
                      <a:pt x="523" y="1405"/>
                    </a:lnTo>
                    <a:lnTo>
                      <a:pt x="527" y="1441"/>
                    </a:lnTo>
                    <a:lnTo>
                      <a:pt x="532" y="1478"/>
                    </a:lnTo>
                    <a:lnTo>
                      <a:pt x="538" y="1514"/>
                    </a:lnTo>
                    <a:lnTo>
                      <a:pt x="545" y="1551"/>
                    </a:lnTo>
                    <a:lnTo>
                      <a:pt x="554" y="1586"/>
                    </a:lnTo>
                    <a:lnTo>
                      <a:pt x="564" y="1621"/>
                    </a:lnTo>
                    <a:lnTo>
                      <a:pt x="575" y="1655"/>
                    </a:lnTo>
                    <a:lnTo>
                      <a:pt x="587" y="1688"/>
                    </a:lnTo>
                    <a:lnTo>
                      <a:pt x="600" y="1720"/>
                    </a:lnTo>
                    <a:lnTo>
                      <a:pt x="616" y="1752"/>
                    </a:lnTo>
                    <a:lnTo>
                      <a:pt x="631" y="1782"/>
                    </a:lnTo>
                    <a:lnTo>
                      <a:pt x="640" y="1798"/>
                    </a:lnTo>
                    <a:lnTo>
                      <a:pt x="648" y="1812"/>
                    </a:lnTo>
                    <a:lnTo>
                      <a:pt x="657" y="1826"/>
                    </a:lnTo>
                    <a:lnTo>
                      <a:pt x="668" y="1841"/>
                    </a:lnTo>
                    <a:lnTo>
                      <a:pt x="677" y="1854"/>
                    </a:lnTo>
                    <a:lnTo>
                      <a:pt x="688" y="1867"/>
                    </a:lnTo>
                    <a:lnTo>
                      <a:pt x="698" y="1879"/>
                    </a:lnTo>
                    <a:lnTo>
                      <a:pt x="709" y="1893"/>
                    </a:lnTo>
                    <a:lnTo>
                      <a:pt x="721" y="1905"/>
                    </a:lnTo>
                    <a:lnTo>
                      <a:pt x="733" y="1916"/>
                    </a:lnTo>
                    <a:lnTo>
                      <a:pt x="745" y="1927"/>
                    </a:lnTo>
                    <a:lnTo>
                      <a:pt x="757" y="1938"/>
                    </a:lnTo>
                    <a:lnTo>
                      <a:pt x="771" y="1950"/>
                    </a:lnTo>
                    <a:lnTo>
                      <a:pt x="784" y="1960"/>
                    </a:lnTo>
                    <a:lnTo>
                      <a:pt x="797" y="1970"/>
                    </a:lnTo>
                    <a:lnTo>
                      <a:pt x="811" y="1979"/>
                    </a:lnTo>
                    <a:lnTo>
                      <a:pt x="826" y="1988"/>
                    </a:lnTo>
                    <a:lnTo>
                      <a:pt x="841" y="1998"/>
                    </a:lnTo>
                    <a:lnTo>
                      <a:pt x="856" y="2006"/>
                    </a:lnTo>
                    <a:lnTo>
                      <a:pt x="873" y="2013"/>
                    </a:lnTo>
                    <a:lnTo>
                      <a:pt x="889" y="2020"/>
                    </a:lnTo>
                    <a:lnTo>
                      <a:pt x="906" y="2026"/>
                    </a:lnTo>
                    <a:lnTo>
                      <a:pt x="924" y="2031"/>
                    </a:lnTo>
                    <a:lnTo>
                      <a:pt x="942" y="2036"/>
                    </a:lnTo>
                    <a:lnTo>
                      <a:pt x="961" y="2040"/>
                    </a:lnTo>
                    <a:lnTo>
                      <a:pt x="980" y="2044"/>
                    </a:lnTo>
                    <a:lnTo>
                      <a:pt x="1000" y="2047"/>
                    </a:lnTo>
                    <a:lnTo>
                      <a:pt x="1020" y="2051"/>
                    </a:lnTo>
                    <a:lnTo>
                      <a:pt x="1041" y="2053"/>
                    </a:lnTo>
                    <a:lnTo>
                      <a:pt x="1062" y="2055"/>
                    </a:lnTo>
                    <a:lnTo>
                      <a:pt x="1084" y="2055"/>
                    </a:lnTo>
                    <a:lnTo>
                      <a:pt x="1106" y="2056"/>
                    </a:lnTo>
                    <a:lnTo>
                      <a:pt x="1128" y="2055"/>
                    </a:lnTo>
                    <a:lnTo>
                      <a:pt x="1148" y="2054"/>
                    </a:lnTo>
                    <a:lnTo>
                      <a:pt x="1168" y="2053"/>
                    </a:lnTo>
                    <a:lnTo>
                      <a:pt x="1188" y="2051"/>
                    </a:lnTo>
                    <a:lnTo>
                      <a:pt x="1207" y="2047"/>
                    </a:lnTo>
                    <a:lnTo>
                      <a:pt x="1227" y="2044"/>
                    </a:lnTo>
                    <a:lnTo>
                      <a:pt x="1245" y="2040"/>
                    </a:lnTo>
                    <a:lnTo>
                      <a:pt x="1263" y="2035"/>
                    </a:lnTo>
                    <a:lnTo>
                      <a:pt x="1281" y="2030"/>
                    </a:lnTo>
                    <a:lnTo>
                      <a:pt x="1298" y="2025"/>
                    </a:lnTo>
                    <a:lnTo>
                      <a:pt x="1315" y="2018"/>
                    </a:lnTo>
                    <a:lnTo>
                      <a:pt x="1332" y="2011"/>
                    </a:lnTo>
                    <a:lnTo>
                      <a:pt x="1348" y="2004"/>
                    </a:lnTo>
                    <a:lnTo>
                      <a:pt x="1363" y="1995"/>
                    </a:lnTo>
                    <a:lnTo>
                      <a:pt x="1379" y="1986"/>
                    </a:lnTo>
                    <a:lnTo>
                      <a:pt x="1394" y="1977"/>
                    </a:lnTo>
                    <a:lnTo>
                      <a:pt x="1421" y="1957"/>
                    </a:lnTo>
                    <a:lnTo>
                      <a:pt x="1449" y="1935"/>
                    </a:lnTo>
                    <a:lnTo>
                      <a:pt x="1474" y="1912"/>
                    </a:lnTo>
                    <a:lnTo>
                      <a:pt x="1499" y="1887"/>
                    </a:lnTo>
                    <a:lnTo>
                      <a:pt x="1521" y="1862"/>
                    </a:lnTo>
                    <a:lnTo>
                      <a:pt x="1543" y="1835"/>
                    </a:lnTo>
                    <a:lnTo>
                      <a:pt x="1562" y="1807"/>
                    </a:lnTo>
                    <a:lnTo>
                      <a:pt x="1582" y="1777"/>
                    </a:lnTo>
                    <a:lnTo>
                      <a:pt x="1598" y="1747"/>
                    </a:lnTo>
                    <a:lnTo>
                      <a:pt x="1614" y="1715"/>
                    </a:lnTo>
                    <a:lnTo>
                      <a:pt x="1628" y="1684"/>
                    </a:lnTo>
                    <a:lnTo>
                      <a:pt x="1643" y="1651"/>
                    </a:lnTo>
                    <a:lnTo>
                      <a:pt x="1654" y="1617"/>
                    </a:lnTo>
                    <a:lnTo>
                      <a:pt x="1665" y="1583"/>
                    </a:lnTo>
                    <a:lnTo>
                      <a:pt x="1675" y="1548"/>
                    </a:lnTo>
                    <a:lnTo>
                      <a:pt x="1684" y="1511"/>
                    </a:lnTo>
                    <a:lnTo>
                      <a:pt x="1691" y="1476"/>
                    </a:lnTo>
                    <a:lnTo>
                      <a:pt x="1697" y="1440"/>
                    </a:lnTo>
                    <a:lnTo>
                      <a:pt x="1702" y="1404"/>
                    </a:lnTo>
                    <a:lnTo>
                      <a:pt x="1706" y="1369"/>
                    </a:lnTo>
                    <a:lnTo>
                      <a:pt x="1710" y="1334"/>
                    </a:lnTo>
                    <a:lnTo>
                      <a:pt x="1712" y="1298"/>
                    </a:lnTo>
                    <a:lnTo>
                      <a:pt x="1713" y="1264"/>
                    </a:lnTo>
                    <a:lnTo>
                      <a:pt x="1714" y="1229"/>
                    </a:lnTo>
                    <a:close/>
                    <a:moveTo>
                      <a:pt x="2175" y="2288"/>
                    </a:moveTo>
                    <a:lnTo>
                      <a:pt x="2174" y="2324"/>
                    </a:lnTo>
                    <a:lnTo>
                      <a:pt x="2174" y="2359"/>
                    </a:lnTo>
                    <a:lnTo>
                      <a:pt x="2172" y="2394"/>
                    </a:lnTo>
                    <a:lnTo>
                      <a:pt x="2170" y="2429"/>
                    </a:lnTo>
                    <a:lnTo>
                      <a:pt x="2168" y="2462"/>
                    </a:lnTo>
                    <a:lnTo>
                      <a:pt x="2165" y="2496"/>
                    </a:lnTo>
                    <a:lnTo>
                      <a:pt x="2161" y="2529"/>
                    </a:lnTo>
                    <a:lnTo>
                      <a:pt x="2157" y="2561"/>
                    </a:lnTo>
                    <a:lnTo>
                      <a:pt x="2152" y="2593"/>
                    </a:lnTo>
                    <a:lnTo>
                      <a:pt x="2147" y="2624"/>
                    </a:lnTo>
                    <a:lnTo>
                      <a:pt x="2140" y="2655"/>
                    </a:lnTo>
                    <a:lnTo>
                      <a:pt x="2133" y="2686"/>
                    </a:lnTo>
                    <a:lnTo>
                      <a:pt x="2126" y="2715"/>
                    </a:lnTo>
                    <a:lnTo>
                      <a:pt x="2119" y="2744"/>
                    </a:lnTo>
                    <a:lnTo>
                      <a:pt x="2111" y="2773"/>
                    </a:lnTo>
                    <a:lnTo>
                      <a:pt x="2102" y="2801"/>
                    </a:lnTo>
                    <a:lnTo>
                      <a:pt x="2093" y="2828"/>
                    </a:lnTo>
                    <a:lnTo>
                      <a:pt x="2082" y="2856"/>
                    </a:lnTo>
                    <a:lnTo>
                      <a:pt x="2072" y="2882"/>
                    </a:lnTo>
                    <a:lnTo>
                      <a:pt x="2061" y="2909"/>
                    </a:lnTo>
                    <a:lnTo>
                      <a:pt x="2049" y="2934"/>
                    </a:lnTo>
                    <a:lnTo>
                      <a:pt x="2036" y="2960"/>
                    </a:lnTo>
                    <a:lnTo>
                      <a:pt x="2024" y="2984"/>
                    </a:lnTo>
                    <a:lnTo>
                      <a:pt x="2011" y="3009"/>
                    </a:lnTo>
                    <a:lnTo>
                      <a:pt x="1997" y="3032"/>
                    </a:lnTo>
                    <a:lnTo>
                      <a:pt x="1982" y="3055"/>
                    </a:lnTo>
                    <a:lnTo>
                      <a:pt x="1967" y="3078"/>
                    </a:lnTo>
                    <a:lnTo>
                      <a:pt x="1951" y="3099"/>
                    </a:lnTo>
                    <a:lnTo>
                      <a:pt x="1934" y="3121"/>
                    </a:lnTo>
                    <a:lnTo>
                      <a:pt x="1918" y="3142"/>
                    </a:lnTo>
                    <a:lnTo>
                      <a:pt x="1901" y="3163"/>
                    </a:lnTo>
                    <a:lnTo>
                      <a:pt x="1882" y="3183"/>
                    </a:lnTo>
                    <a:lnTo>
                      <a:pt x="1864" y="3202"/>
                    </a:lnTo>
                    <a:lnTo>
                      <a:pt x="1845" y="3221"/>
                    </a:lnTo>
                    <a:lnTo>
                      <a:pt x="1825" y="3239"/>
                    </a:lnTo>
                    <a:lnTo>
                      <a:pt x="1805" y="3256"/>
                    </a:lnTo>
                    <a:lnTo>
                      <a:pt x="1783" y="3274"/>
                    </a:lnTo>
                    <a:lnTo>
                      <a:pt x="1762" y="3290"/>
                    </a:lnTo>
                    <a:lnTo>
                      <a:pt x="1741" y="3305"/>
                    </a:lnTo>
                    <a:lnTo>
                      <a:pt x="1718" y="3321"/>
                    </a:lnTo>
                    <a:lnTo>
                      <a:pt x="1695" y="3335"/>
                    </a:lnTo>
                    <a:lnTo>
                      <a:pt x="1670" y="3349"/>
                    </a:lnTo>
                    <a:lnTo>
                      <a:pt x="1646" y="3362"/>
                    </a:lnTo>
                    <a:lnTo>
                      <a:pt x="1621" y="3375"/>
                    </a:lnTo>
                    <a:lnTo>
                      <a:pt x="1596" y="3387"/>
                    </a:lnTo>
                    <a:lnTo>
                      <a:pt x="1569" y="3398"/>
                    </a:lnTo>
                    <a:lnTo>
                      <a:pt x="1543" y="3409"/>
                    </a:lnTo>
                    <a:lnTo>
                      <a:pt x="1515" y="3419"/>
                    </a:lnTo>
                    <a:lnTo>
                      <a:pt x="1487" y="3429"/>
                    </a:lnTo>
                    <a:lnTo>
                      <a:pt x="1458" y="3438"/>
                    </a:lnTo>
                    <a:lnTo>
                      <a:pt x="1430" y="3446"/>
                    </a:lnTo>
                    <a:lnTo>
                      <a:pt x="1400" y="3454"/>
                    </a:lnTo>
                    <a:lnTo>
                      <a:pt x="1369" y="3461"/>
                    </a:lnTo>
                    <a:lnTo>
                      <a:pt x="1339" y="3467"/>
                    </a:lnTo>
                    <a:lnTo>
                      <a:pt x="1307" y="3474"/>
                    </a:lnTo>
                    <a:lnTo>
                      <a:pt x="1275" y="3479"/>
                    </a:lnTo>
                    <a:lnTo>
                      <a:pt x="1242" y="3483"/>
                    </a:lnTo>
                    <a:lnTo>
                      <a:pt x="1209" y="3487"/>
                    </a:lnTo>
                    <a:lnTo>
                      <a:pt x="1175" y="3491"/>
                    </a:lnTo>
                    <a:lnTo>
                      <a:pt x="1141" y="3493"/>
                    </a:lnTo>
                    <a:lnTo>
                      <a:pt x="1105" y="3495"/>
                    </a:lnTo>
                    <a:lnTo>
                      <a:pt x="1069" y="3497"/>
                    </a:lnTo>
                    <a:lnTo>
                      <a:pt x="1034" y="3498"/>
                    </a:lnTo>
                    <a:lnTo>
                      <a:pt x="997" y="3498"/>
                    </a:lnTo>
                    <a:lnTo>
                      <a:pt x="946" y="3498"/>
                    </a:lnTo>
                    <a:lnTo>
                      <a:pt x="895" y="3496"/>
                    </a:lnTo>
                    <a:lnTo>
                      <a:pt x="844" y="3494"/>
                    </a:lnTo>
                    <a:lnTo>
                      <a:pt x="793" y="3490"/>
                    </a:lnTo>
                    <a:lnTo>
                      <a:pt x="742" y="3485"/>
                    </a:lnTo>
                    <a:lnTo>
                      <a:pt x="692" y="3480"/>
                    </a:lnTo>
                    <a:lnTo>
                      <a:pt x="641" y="3472"/>
                    </a:lnTo>
                    <a:lnTo>
                      <a:pt x="591" y="3465"/>
                    </a:lnTo>
                    <a:lnTo>
                      <a:pt x="540" y="3456"/>
                    </a:lnTo>
                    <a:lnTo>
                      <a:pt x="490" y="3447"/>
                    </a:lnTo>
                    <a:lnTo>
                      <a:pt x="440" y="3436"/>
                    </a:lnTo>
                    <a:lnTo>
                      <a:pt x="389" y="3425"/>
                    </a:lnTo>
                    <a:lnTo>
                      <a:pt x="339" y="3412"/>
                    </a:lnTo>
                    <a:lnTo>
                      <a:pt x="289" y="3399"/>
                    </a:lnTo>
                    <a:lnTo>
                      <a:pt x="239" y="3385"/>
                    </a:lnTo>
                    <a:lnTo>
                      <a:pt x="189" y="3370"/>
                    </a:lnTo>
                    <a:lnTo>
                      <a:pt x="218" y="2967"/>
                    </a:lnTo>
                    <a:lnTo>
                      <a:pt x="258" y="2986"/>
                    </a:lnTo>
                    <a:lnTo>
                      <a:pt x="298" y="3005"/>
                    </a:lnTo>
                    <a:lnTo>
                      <a:pt x="339" y="3022"/>
                    </a:lnTo>
                    <a:lnTo>
                      <a:pt x="381" y="3038"/>
                    </a:lnTo>
                    <a:lnTo>
                      <a:pt x="424" y="3054"/>
                    </a:lnTo>
                    <a:lnTo>
                      <a:pt x="468" y="3068"/>
                    </a:lnTo>
                    <a:lnTo>
                      <a:pt x="513" y="3080"/>
                    </a:lnTo>
                    <a:lnTo>
                      <a:pt x="557" y="3092"/>
                    </a:lnTo>
                    <a:lnTo>
                      <a:pt x="603" y="3102"/>
                    </a:lnTo>
                    <a:lnTo>
                      <a:pt x="649" y="3112"/>
                    </a:lnTo>
                    <a:lnTo>
                      <a:pt x="695" y="3120"/>
                    </a:lnTo>
                    <a:lnTo>
                      <a:pt x="741" y="3126"/>
                    </a:lnTo>
                    <a:lnTo>
                      <a:pt x="787" y="3131"/>
                    </a:lnTo>
                    <a:lnTo>
                      <a:pt x="833" y="3135"/>
                    </a:lnTo>
                    <a:lnTo>
                      <a:pt x="880" y="3137"/>
                    </a:lnTo>
                    <a:lnTo>
                      <a:pt x="926" y="3137"/>
                    </a:lnTo>
                    <a:lnTo>
                      <a:pt x="976" y="3136"/>
                    </a:lnTo>
                    <a:lnTo>
                      <a:pt x="1025" y="3134"/>
                    </a:lnTo>
                    <a:lnTo>
                      <a:pt x="1048" y="3131"/>
                    </a:lnTo>
                    <a:lnTo>
                      <a:pt x="1071" y="3129"/>
                    </a:lnTo>
                    <a:lnTo>
                      <a:pt x="1093" y="3126"/>
                    </a:lnTo>
                    <a:lnTo>
                      <a:pt x="1115" y="3122"/>
                    </a:lnTo>
                    <a:lnTo>
                      <a:pt x="1138" y="3118"/>
                    </a:lnTo>
                    <a:lnTo>
                      <a:pt x="1158" y="3114"/>
                    </a:lnTo>
                    <a:lnTo>
                      <a:pt x="1180" y="3109"/>
                    </a:lnTo>
                    <a:lnTo>
                      <a:pt x="1200" y="3102"/>
                    </a:lnTo>
                    <a:lnTo>
                      <a:pt x="1219" y="3096"/>
                    </a:lnTo>
                    <a:lnTo>
                      <a:pt x="1240" y="3090"/>
                    </a:lnTo>
                    <a:lnTo>
                      <a:pt x="1258" y="3083"/>
                    </a:lnTo>
                    <a:lnTo>
                      <a:pt x="1278" y="3076"/>
                    </a:lnTo>
                    <a:lnTo>
                      <a:pt x="1295" y="3068"/>
                    </a:lnTo>
                    <a:lnTo>
                      <a:pt x="1313" y="3060"/>
                    </a:lnTo>
                    <a:lnTo>
                      <a:pt x="1331" y="3050"/>
                    </a:lnTo>
                    <a:lnTo>
                      <a:pt x="1348" y="3041"/>
                    </a:lnTo>
                    <a:lnTo>
                      <a:pt x="1364" y="3032"/>
                    </a:lnTo>
                    <a:lnTo>
                      <a:pt x="1381" y="3023"/>
                    </a:lnTo>
                    <a:lnTo>
                      <a:pt x="1396" y="3012"/>
                    </a:lnTo>
                    <a:lnTo>
                      <a:pt x="1411" y="3002"/>
                    </a:lnTo>
                    <a:lnTo>
                      <a:pt x="1426" y="2990"/>
                    </a:lnTo>
                    <a:lnTo>
                      <a:pt x="1441" y="2979"/>
                    </a:lnTo>
                    <a:lnTo>
                      <a:pt x="1455" y="2968"/>
                    </a:lnTo>
                    <a:lnTo>
                      <a:pt x="1468" y="2956"/>
                    </a:lnTo>
                    <a:lnTo>
                      <a:pt x="1482" y="2942"/>
                    </a:lnTo>
                    <a:lnTo>
                      <a:pt x="1495" y="2929"/>
                    </a:lnTo>
                    <a:lnTo>
                      <a:pt x="1507" y="2916"/>
                    </a:lnTo>
                    <a:lnTo>
                      <a:pt x="1519" y="2903"/>
                    </a:lnTo>
                    <a:lnTo>
                      <a:pt x="1531" y="2888"/>
                    </a:lnTo>
                    <a:lnTo>
                      <a:pt x="1542" y="2874"/>
                    </a:lnTo>
                    <a:lnTo>
                      <a:pt x="1553" y="2859"/>
                    </a:lnTo>
                    <a:lnTo>
                      <a:pt x="1563" y="2844"/>
                    </a:lnTo>
                    <a:lnTo>
                      <a:pt x="1573" y="2828"/>
                    </a:lnTo>
                    <a:lnTo>
                      <a:pt x="1584" y="2813"/>
                    </a:lnTo>
                    <a:lnTo>
                      <a:pt x="1593" y="2797"/>
                    </a:lnTo>
                    <a:lnTo>
                      <a:pt x="1601" y="2779"/>
                    </a:lnTo>
                    <a:lnTo>
                      <a:pt x="1617" y="2746"/>
                    </a:lnTo>
                    <a:lnTo>
                      <a:pt x="1633" y="2710"/>
                    </a:lnTo>
                    <a:lnTo>
                      <a:pt x="1646" y="2672"/>
                    </a:lnTo>
                    <a:lnTo>
                      <a:pt x="1657" y="2635"/>
                    </a:lnTo>
                    <a:lnTo>
                      <a:pt x="1667" y="2595"/>
                    </a:lnTo>
                    <a:lnTo>
                      <a:pt x="1675" y="2554"/>
                    </a:lnTo>
                    <a:lnTo>
                      <a:pt x="1684" y="2512"/>
                    </a:lnTo>
                    <a:lnTo>
                      <a:pt x="1690" y="2469"/>
                    </a:lnTo>
                    <a:lnTo>
                      <a:pt x="1694" y="2426"/>
                    </a:lnTo>
                    <a:lnTo>
                      <a:pt x="1697" y="2381"/>
                    </a:lnTo>
                    <a:lnTo>
                      <a:pt x="1699" y="2335"/>
                    </a:lnTo>
                    <a:lnTo>
                      <a:pt x="1700" y="2288"/>
                    </a:lnTo>
                    <a:lnTo>
                      <a:pt x="1700" y="2008"/>
                    </a:lnTo>
                    <a:lnTo>
                      <a:pt x="1686" y="2032"/>
                    </a:lnTo>
                    <a:lnTo>
                      <a:pt x="1670" y="2056"/>
                    </a:lnTo>
                    <a:lnTo>
                      <a:pt x="1654" y="2078"/>
                    </a:lnTo>
                    <a:lnTo>
                      <a:pt x="1638" y="2099"/>
                    </a:lnTo>
                    <a:lnTo>
                      <a:pt x="1620" y="2121"/>
                    </a:lnTo>
                    <a:lnTo>
                      <a:pt x="1603" y="2142"/>
                    </a:lnTo>
                    <a:lnTo>
                      <a:pt x="1585" y="2162"/>
                    </a:lnTo>
                    <a:lnTo>
                      <a:pt x="1565" y="2181"/>
                    </a:lnTo>
                    <a:lnTo>
                      <a:pt x="1545" y="2199"/>
                    </a:lnTo>
                    <a:lnTo>
                      <a:pt x="1524" y="2218"/>
                    </a:lnTo>
                    <a:lnTo>
                      <a:pt x="1504" y="2235"/>
                    </a:lnTo>
                    <a:lnTo>
                      <a:pt x="1482" y="2251"/>
                    </a:lnTo>
                    <a:lnTo>
                      <a:pt x="1460" y="2268"/>
                    </a:lnTo>
                    <a:lnTo>
                      <a:pt x="1437" y="2283"/>
                    </a:lnTo>
                    <a:lnTo>
                      <a:pt x="1413" y="2297"/>
                    </a:lnTo>
                    <a:lnTo>
                      <a:pt x="1389" y="2311"/>
                    </a:lnTo>
                    <a:lnTo>
                      <a:pt x="1364" y="2325"/>
                    </a:lnTo>
                    <a:lnTo>
                      <a:pt x="1339" y="2337"/>
                    </a:lnTo>
                    <a:lnTo>
                      <a:pt x="1313" y="2349"/>
                    </a:lnTo>
                    <a:lnTo>
                      <a:pt x="1288" y="2359"/>
                    </a:lnTo>
                    <a:lnTo>
                      <a:pt x="1262" y="2370"/>
                    </a:lnTo>
                    <a:lnTo>
                      <a:pt x="1237" y="2378"/>
                    </a:lnTo>
                    <a:lnTo>
                      <a:pt x="1210" y="2386"/>
                    </a:lnTo>
                    <a:lnTo>
                      <a:pt x="1184" y="2393"/>
                    </a:lnTo>
                    <a:lnTo>
                      <a:pt x="1157" y="2400"/>
                    </a:lnTo>
                    <a:lnTo>
                      <a:pt x="1131" y="2405"/>
                    </a:lnTo>
                    <a:lnTo>
                      <a:pt x="1103" y="2410"/>
                    </a:lnTo>
                    <a:lnTo>
                      <a:pt x="1076" y="2413"/>
                    </a:lnTo>
                    <a:lnTo>
                      <a:pt x="1048" y="2416"/>
                    </a:lnTo>
                    <a:lnTo>
                      <a:pt x="1021" y="2419"/>
                    </a:lnTo>
                    <a:lnTo>
                      <a:pt x="992" y="2421"/>
                    </a:lnTo>
                    <a:lnTo>
                      <a:pt x="963" y="2421"/>
                    </a:lnTo>
                    <a:lnTo>
                      <a:pt x="931" y="2421"/>
                    </a:lnTo>
                    <a:lnTo>
                      <a:pt x="899" y="2420"/>
                    </a:lnTo>
                    <a:lnTo>
                      <a:pt x="869" y="2417"/>
                    </a:lnTo>
                    <a:lnTo>
                      <a:pt x="838" y="2414"/>
                    </a:lnTo>
                    <a:lnTo>
                      <a:pt x="808" y="2410"/>
                    </a:lnTo>
                    <a:lnTo>
                      <a:pt x="779" y="2406"/>
                    </a:lnTo>
                    <a:lnTo>
                      <a:pt x="750" y="2401"/>
                    </a:lnTo>
                    <a:lnTo>
                      <a:pt x="722" y="2395"/>
                    </a:lnTo>
                    <a:lnTo>
                      <a:pt x="694" y="2388"/>
                    </a:lnTo>
                    <a:lnTo>
                      <a:pt x="668" y="2380"/>
                    </a:lnTo>
                    <a:lnTo>
                      <a:pt x="641" y="2372"/>
                    </a:lnTo>
                    <a:lnTo>
                      <a:pt x="616" y="2362"/>
                    </a:lnTo>
                    <a:lnTo>
                      <a:pt x="591" y="2352"/>
                    </a:lnTo>
                    <a:lnTo>
                      <a:pt x="567" y="2341"/>
                    </a:lnTo>
                    <a:lnTo>
                      <a:pt x="543" y="2329"/>
                    </a:lnTo>
                    <a:lnTo>
                      <a:pt x="520" y="2317"/>
                    </a:lnTo>
                    <a:lnTo>
                      <a:pt x="497" y="2303"/>
                    </a:lnTo>
                    <a:lnTo>
                      <a:pt x="475" y="2289"/>
                    </a:lnTo>
                    <a:lnTo>
                      <a:pt x="453" y="2275"/>
                    </a:lnTo>
                    <a:lnTo>
                      <a:pt x="432" y="2261"/>
                    </a:lnTo>
                    <a:lnTo>
                      <a:pt x="412" y="2245"/>
                    </a:lnTo>
                    <a:lnTo>
                      <a:pt x="391" y="2229"/>
                    </a:lnTo>
                    <a:lnTo>
                      <a:pt x="372" y="2213"/>
                    </a:lnTo>
                    <a:lnTo>
                      <a:pt x="353" y="2196"/>
                    </a:lnTo>
                    <a:lnTo>
                      <a:pt x="335" y="2179"/>
                    </a:lnTo>
                    <a:lnTo>
                      <a:pt x="317" y="2161"/>
                    </a:lnTo>
                    <a:lnTo>
                      <a:pt x="299" y="2142"/>
                    </a:lnTo>
                    <a:lnTo>
                      <a:pt x="283" y="2124"/>
                    </a:lnTo>
                    <a:lnTo>
                      <a:pt x="266" y="2105"/>
                    </a:lnTo>
                    <a:lnTo>
                      <a:pt x="250" y="2084"/>
                    </a:lnTo>
                    <a:lnTo>
                      <a:pt x="235" y="2064"/>
                    </a:lnTo>
                    <a:lnTo>
                      <a:pt x="220" y="2043"/>
                    </a:lnTo>
                    <a:lnTo>
                      <a:pt x="206" y="2022"/>
                    </a:lnTo>
                    <a:lnTo>
                      <a:pt x="192" y="2001"/>
                    </a:lnTo>
                    <a:lnTo>
                      <a:pt x="179" y="1979"/>
                    </a:lnTo>
                    <a:lnTo>
                      <a:pt x="166" y="1957"/>
                    </a:lnTo>
                    <a:lnTo>
                      <a:pt x="154" y="1933"/>
                    </a:lnTo>
                    <a:lnTo>
                      <a:pt x="142" y="1911"/>
                    </a:lnTo>
                    <a:lnTo>
                      <a:pt x="131" y="1887"/>
                    </a:lnTo>
                    <a:lnTo>
                      <a:pt x="120" y="1864"/>
                    </a:lnTo>
                    <a:lnTo>
                      <a:pt x="110" y="1840"/>
                    </a:lnTo>
                    <a:lnTo>
                      <a:pt x="99" y="1815"/>
                    </a:lnTo>
                    <a:lnTo>
                      <a:pt x="90" y="1791"/>
                    </a:lnTo>
                    <a:lnTo>
                      <a:pt x="82" y="1765"/>
                    </a:lnTo>
                    <a:lnTo>
                      <a:pt x="74" y="1740"/>
                    </a:lnTo>
                    <a:lnTo>
                      <a:pt x="66" y="1714"/>
                    </a:lnTo>
                    <a:lnTo>
                      <a:pt x="59" y="1688"/>
                    </a:lnTo>
                    <a:lnTo>
                      <a:pt x="52" y="1661"/>
                    </a:lnTo>
                    <a:lnTo>
                      <a:pt x="39" y="1608"/>
                    </a:lnTo>
                    <a:lnTo>
                      <a:pt x="29" y="1554"/>
                    </a:lnTo>
                    <a:lnTo>
                      <a:pt x="20" y="1500"/>
                    </a:lnTo>
                    <a:lnTo>
                      <a:pt x="13" y="1445"/>
                    </a:lnTo>
                    <a:lnTo>
                      <a:pt x="7" y="1391"/>
                    </a:lnTo>
                    <a:lnTo>
                      <a:pt x="3" y="1336"/>
                    </a:lnTo>
                    <a:lnTo>
                      <a:pt x="1" y="1280"/>
                    </a:lnTo>
                    <a:lnTo>
                      <a:pt x="0" y="1225"/>
                    </a:lnTo>
                    <a:lnTo>
                      <a:pt x="1" y="1166"/>
                    </a:lnTo>
                    <a:lnTo>
                      <a:pt x="3" y="1107"/>
                    </a:lnTo>
                    <a:lnTo>
                      <a:pt x="7" y="1049"/>
                    </a:lnTo>
                    <a:lnTo>
                      <a:pt x="13" y="991"/>
                    </a:lnTo>
                    <a:lnTo>
                      <a:pt x="20" y="934"/>
                    </a:lnTo>
                    <a:lnTo>
                      <a:pt x="29" y="878"/>
                    </a:lnTo>
                    <a:lnTo>
                      <a:pt x="39" y="822"/>
                    </a:lnTo>
                    <a:lnTo>
                      <a:pt x="52" y="766"/>
                    </a:lnTo>
                    <a:lnTo>
                      <a:pt x="59" y="740"/>
                    </a:lnTo>
                    <a:lnTo>
                      <a:pt x="66" y="712"/>
                    </a:lnTo>
                    <a:lnTo>
                      <a:pt x="74" y="686"/>
                    </a:lnTo>
                    <a:lnTo>
                      <a:pt x="82" y="659"/>
                    </a:lnTo>
                    <a:lnTo>
                      <a:pt x="90" y="634"/>
                    </a:lnTo>
                    <a:lnTo>
                      <a:pt x="100" y="608"/>
                    </a:lnTo>
                    <a:lnTo>
                      <a:pt x="110" y="583"/>
                    </a:lnTo>
                    <a:lnTo>
                      <a:pt x="121" y="558"/>
                    </a:lnTo>
                    <a:lnTo>
                      <a:pt x="131" y="534"/>
                    </a:lnTo>
                    <a:lnTo>
                      <a:pt x="143" y="510"/>
                    </a:lnTo>
                    <a:lnTo>
                      <a:pt x="155" y="487"/>
                    </a:lnTo>
                    <a:lnTo>
                      <a:pt x="168" y="463"/>
                    </a:lnTo>
                    <a:lnTo>
                      <a:pt x="180" y="441"/>
                    </a:lnTo>
                    <a:lnTo>
                      <a:pt x="194" y="419"/>
                    </a:lnTo>
                    <a:lnTo>
                      <a:pt x="208" y="396"/>
                    </a:lnTo>
                    <a:lnTo>
                      <a:pt x="223" y="375"/>
                    </a:lnTo>
                    <a:lnTo>
                      <a:pt x="238" y="354"/>
                    </a:lnTo>
                    <a:lnTo>
                      <a:pt x="253" y="333"/>
                    </a:lnTo>
                    <a:lnTo>
                      <a:pt x="270" y="314"/>
                    </a:lnTo>
                    <a:lnTo>
                      <a:pt x="286" y="294"/>
                    </a:lnTo>
                    <a:lnTo>
                      <a:pt x="303" y="275"/>
                    </a:lnTo>
                    <a:lnTo>
                      <a:pt x="321" y="257"/>
                    </a:lnTo>
                    <a:lnTo>
                      <a:pt x="339" y="239"/>
                    </a:lnTo>
                    <a:lnTo>
                      <a:pt x="358" y="222"/>
                    </a:lnTo>
                    <a:lnTo>
                      <a:pt x="377" y="205"/>
                    </a:lnTo>
                    <a:lnTo>
                      <a:pt x="396" y="188"/>
                    </a:lnTo>
                    <a:lnTo>
                      <a:pt x="416" y="173"/>
                    </a:lnTo>
                    <a:lnTo>
                      <a:pt x="437" y="158"/>
                    </a:lnTo>
                    <a:lnTo>
                      <a:pt x="457" y="143"/>
                    </a:lnTo>
                    <a:lnTo>
                      <a:pt x="480" y="129"/>
                    </a:lnTo>
                    <a:lnTo>
                      <a:pt x="501" y="115"/>
                    </a:lnTo>
                    <a:lnTo>
                      <a:pt x="525" y="103"/>
                    </a:lnTo>
                    <a:lnTo>
                      <a:pt x="547" y="89"/>
                    </a:lnTo>
                    <a:lnTo>
                      <a:pt x="572" y="78"/>
                    </a:lnTo>
                    <a:lnTo>
                      <a:pt x="596" y="68"/>
                    </a:lnTo>
                    <a:lnTo>
                      <a:pt x="621" y="58"/>
                    </a:lnTo>
                    <a:lnTo>
                      <a:pt x="646" y="49"/>
                    </a:lnTo>
                    <a:lnTo>
                      <a:pt x="673" y="40"/>
                    </a:lnTo>
                    <a:lnTo>
                      <a:pt x="700" y="32"/>
                    </a:lnTo>
                    <a:lnTo>
                      <a:pt x="728" y="25"/>
                    </a:lnTo>
                    <a:lnTo>
                      <a:pt x="756" y="20"/>
                    </a:lnTo>
                    <a:lnTo>
                      <a:pt x="785" y="15"/>
                    </a:lnTo>
                    <a:lnTo>
                      <a:pt x="814" y="10"/>
                    </a:lnTo>
                    <a:lnTo>
                      <a:pt x="845" y="7"/>
                    </a:lnTo>
                    <a:lnTo>
                      <a:pt x="877" y="4"/>
                    </a:lnTo>
                    <a:lnTo>
                      <a:pt x="908" y="2"/>
                    </a:lnTo>
                    <a:lnTo>
                      <a:pt x="940" y="1"/>
                    </a:lnTo>
                    <a:lnTo>
                      <a:pt x="974" y="0"/>
                    </a:lnTo>
                    <a:lnTo>
                      <a:pt x="1004" y="1"/>
                    </a:lnTo>
                    <a:lnTo>
                      <a:pt x="1034" y="2"/>
                    </a:lnTo>
                    <a:lnTo>
                      <a:pt x="1063" y="4"/>
                    </a:lnTo>
                    <a:lnTo>
                      <a:pt x="1093" y="7"/>
                    </a:lnTo>
                    <a:lnTo>
                      <a:pt x="1123" y="11"/>
                    </a:lnTo>
                    <a:lnTo>
                      <a:pt x="1151" y="15"/>
                    </a:lnTo>
                    <a:lnTo>
                      <a:pt x="1179" y="21"/>
                    </a:lnTo>
                    <a:lnTo>
                      <a:pt x="1206" y="27"/>
                    </a:lnTo>
                    <a:lnTo>
                      <a:pt x="1234" y="34"/>
                    </a:lnTo>
                    <a:lnTo>
                      <a:pt x="1260" y="41"/>
                    </a:lnTo>
                    <a:lnTo>
                      <a:pt x="1287" y="51"/>
                    </a:lnTo>
                    <a:lnTo>
                      <a:pt x="1313" y="60"/>
                    </a:lnTo>
                    <a:lnTo>
                      <a:pt x="1339" y="71"/>
                    </a:lnTo>
                    <a:lnTo>
                      <a:pt x="1363" y="82"/>
                    </a:lnTo>
                    <a:lnTo>
                      <a:pt x="1388" y="94"/>
                    </a:lnTo>
                    <a:lnTo>
                      <a:pt x="1412" y="107"/>
                    </a:lnTo>
                    <a:lnTo>
                      <a:pt x="1436" y="121"/>
                    </a:lnTo>
                    <a:lnTo>
                      <a:pt x="1459" y="135"/>
                    </a:lnTo>
                    <a:lnTo>
                      <a:pt x="1482" y="152"/>
                    </a:lnTo>
                    <a:lnTo>
                      <a:pt x="1504" y="168"/>
                    </a:lnTo>
                    <a:lnTo>
                      <a:pt x="1525" y="185"/>
                    </a:lnTo>
                    <a:lnTo>
                      <a:pt x="1546" y="205"/>
                    </a:lnTo>
                    <a:lnTo>
                      <a:pt x="1566" y="224"/>
                    </a:lnTo>
                    <a:lnTo>
                      <a:pt x="1586" y="244"/>
                    </a:lnTo>
                    <a:lnTo>
                      <a:pt x="1604" y="266"/>
                    </a:lnTo>
                    <a:lnTo>
                      <a:pt x="1622" y="288"/>
                    </a:lnTo>
                    <a:lnTo>
                      <a:pt x="1640" y="311"/>
                    </a:lnTo>
                    <a:lnTo>
                      <a:pt x="1657" y="335"/>
                    </a:lnTo>
                    <a:lnTo>
                      <a:pt x="1673" y="360"/>
                    </a:lnTo>
                    <a:lnTo>
                      <a:pt x="1689" y="386"/>
                    </a:lnTo>
                    <a:lnTo>
                      <a:pt x="1704" y="413"/>
                    </a:lnTo>
                    <a:lnTo>
                      <a:pt x="1719" y="441"/>
                    </a:lnTo>
                    <a:lnTo>
                      <a:pt x="1719" y="48"/>
                    </a:lnTo>
                    <a:lnTo>
                      <a:pt x="2175" y="48"/>
                    </a:lnTo>
                    <a:lnTo>
                      <a:pt x="2175" y="2288"/>
                    </a:lnTo>
                    <a:close/>
                  </a:path>
                </a:pathLst>
              </a:custGeom>
              <a:solidFill>
                <a:srgbClr val="FFFFFF"/>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4" name="Freeform 11"/>
              <p:cNvSpPr>
                <a:spLocks/>
              </p:cNvSpPr>
              <p:nvPr/>
            </p:nvSpPr>
            <p:spPr bwMode="auto">
              <a:xfrm>
                <a:off x="-368300" y="1854200"/>
                <a:ext cx="158750" cy="271463"/>
              </a:xfrm>
              <a:custGeom>
                <a:avLst/>
                <a:gdLst/>
                <a:ahLst/>
                <a:cxnLst>
                  <a:cxn ang="0">
                    <a:pos x="1524" y="1989"/>
                  </a:cxn>
                  <a:cxn ang="0">
                    <a:pos x="1520" y="1897"/>
                  </a:cxn>
                  <a:cxn ang="0">
                    <a:pos x="1512" y="1806"/>
                  </a:cxn>
                  <a:cxn ang="0">
                    <a:pos x="1497" y="1720"/>
                  </a:cxn>
                  <a:cxn ang="0">
                    <a:pos x="1474" y="1642"/>
                  </a:cxn>
                  <a:cxn ang="0">
                    <a:pos x="1441" y="1570"/>
                  </a:cxn>
                  <a:cxn ang="0">
                    <a:pos x="1397" y="1508"/>
                  </a:cxn>
                  <a:cxn ang="0">
                    <a:pos x="1342" y="1455"/>
                  </a:cxn>
                  <a:cxn ang="0">
                    <a:pos x="1287" y="1420"/>
                  </a:cxn>
                  <a:cxn ang="0">
                    <a:pos x="1248" y="1402"/>
                  </a:cxn>
                  <a:cxn ang="0">
                    <a:pos x="1207" y="1389"/>
                  </a:cxn>
                  <a:cxn ang="0">
                    <a:pos x="1126" y="1375"/>
                  </a:cxn>
                  <a:cxn ang="0">
                    <a:pos x="1033" y="1372"/>
                  </a:cxn>
                  <a:cxn ang="0">
                    <a:pos x="974" y="1376"/>
                  </a:cxn>
                  <a:cxn ang="0">
                    <a:pos x="919" y="1384"/>
                  </a:cxn>
                  <a:cxn ang="0">
                    <a:pos x="868" y="1397"/>
                  </a:cxn>
                  <a:cxn ang="0">
                    <a:pos x="821" y="1416"/>
                  </a:cxn>
                  <a:cxn ang="0">
                    <a:pos x="778" y="1438"/>
                  </a:cxn>
                  <a:cxn ang="0">
                    <a:pos x="702" y="1493"/>
                  </a:cxn>
                  <a:cxn ang="0">
                    <a:pos x="637" y="1560"/>
                  </a:cxn>
                  <a:cxn ang="0">
                    <a:pos x="583" y="1638"/>
                  </a:cxn>
                  <a:cxn ang="0">
                    <a:pos x="542" y="1725"/>
                  </a:cxn>
                  <a:cxn ang="0">
                    <a:pos x="511" y="1820"/>
                  </a:cxn>
                  <a:cxn ang="0">
                    <a:pos x="491" y="1921"/>
                  </a:cxn>
                  <a:cxn ang="0">
                    <a:pos x="478" y="2023"/>
                  </a:cxn>
                  <a:cxn ang="0">
                    <a:pos x="474" y="2126"/>
                  </a:cxn>
                  <a:cxn ang="0">
                    <a:pos x="0" y="0"/>
                  </a:cxn>
                  <a:cxn ang="0">
                    <a:pos x="489" y="1416"/>
                  </a:cxn>
                  <a:cxn ang="0">
                    <a:pos x="534" y="1338"/>
                  </a:cxn>
                  <a:cxn ang="0">
                    <a:pos x="585" y="1269"/>
                  </a:cxn>
                  <a:cxn ang="0">
                    <a:pos x="642" y="1209"/>
                  </a:cxn>
                  <a:cxn ang="0">
                    <a:pos x="704" y="1156"/>
                  </a:cxn>
                  <a:cxn ang="0">
                    <a:pos x="771" y="1111"/>
                  </a:cxn>
                  <a:cxn ang="0">
                    <a:pos x="843" y="1073"/>
                  </a:cxn>
                  <a:cxn ang="0">
                    <a:pos x="921" y="1043"/>
                  </a:cxn>
                  <a:cxn ang="0">
                    <a:pos x="1003" y="1022"/>
                  </a:cxn>
                  <a:cxn ang="0">
                    <a:pos x="1088" y="1008"/>
                  </a:cxn>
                  <a:cxn ang="0">
                    <a:pos x="1179" y="1002"/>
                  </a:cxn>
                  <a:cxn ang="0">
                    <a:pos x="1263" y="1002"/>
                  </a:cxn>
                  <a:cxn ang="0">
                    <a:pos x="1338" y="1008"/>
                  </a:cxn>
                  <a:cxn ang="0">
                    <a:pos x="1409" y="1018"/>
                  </a:cxn>
                  <a:cxn ang="0">
                    <a:pos x="1474" y="1033"/>
                  </a:cxn>
                  <a:cxn ang="0">
                    <a:pos x="1536" y="1054"/>
                  </a:cxn>
                  <a:cxn ang="0">
                    <a:pos x="1592" y="1079"/>
                  </a:cxn>
                  <a:cxn ang="0">
                    <a:pos x="1645" y="1108"/>
                  </a:cxn>
                  <a:cxn ang="0">
                    <a:pos x="1695" y="1140"/>
                  </a:cxn>
                  <a:cxn ang="0">
                    <a:pos x="1741" y="1176"/>
                  </a:cxn>
                  <a:cxn ang="0">
                    <a:pos x="1783" y="1217"/>
                  </a:cxn>
                  <a:cxn ang="0">
                    <a:pos x="1821" y="1260"/>
                  </a:cxn>
                  <a:cxn ang="0">
                    <a:pos x="1855" y="1306"/>
                  </a:cxn>
                  <a:cxn ang="0">
                    <a:pos x="1886" y="1357"/>
                  </a:cxn>
                  <a:cxn ang="0">
                    <a:pos x="1913" y="1411"/>
                  </a:cxn>
                  <a:cxn ang="0">
                    <a:pos x="1936" y="1469"/>
                  </a:cxn>
                  <a:cxn ang="0">
                    <a:pos x="1972" y="1592"/>
                  </a:cxn>
                  <a:cxn ang="0">
                    <a:pos x="1993" y="1726"/>
                  </a:cxn>
                  <a:cxn ang="0">
                    <a:pos x="2003" y="1871"/>
                  </a:cxn>
                  <a:cxn ang="0">
                    <a:pos x="1524" y="3422"/>
                  </a:cxn>
                </a:cxnLst>
                <a:rect l="0" t="0" r="r" b="b"/>
                <a:pathLst>
                  <a:path w="2004" h="3422">
                    <a:moveTo>
                      <a:pt x="1524" y="3422"/>
                    </a:moveTo>
                    <a:lnTo>
                      <a:pt x="1524" y="2022"/>
                    </a:lnTo>
                    <a:lnTo>
                      <a:pt x="1524" y="1989"/>
                    </a:lnTo>
                    <a:lnTo>
                      <a:pt x="1523" y="1958"/>
                    </a:lnTo>
                    <a:lnTo>
                      <a:pt x="1522" y="1927"/>
                    </a:lnTo>
                    <a:lnTo>
                      <a:pt x="1520" y="1897"/>
                    </a:lnTo>
                    <a:lnTo>
                      <a:pt x="1518" y="1866"/>
                    </a:lnTo>
                    <a:lnTo>
                      <a:pt x="1515" y="1836"/>
                    </a:lnTo>
                    <a:lnTo>
                      <a:pt x="1512" y="1806"/>
                    </a:lnTo>
                    <a:lnTo>
                      <a:pt x="1507" y="1777"/>
                    </a:lnTo>
                    <a:lnTo>
                      <a:pt x="1502" y="1749"/>
                    </a:lnTo>
                    <a:lnTo>
                      <a:pt x="1497" y="1720"/>
                    </a:lnTo>
                    <a:lnTo>
                      <a:pt x="1490" y="1694"/>
                    </a:lnTo>
                    <a:lnTo>
                      <a:pt x="1483" y="1667"/>
                    </a:lnTo>
                    <a:lnTo>
                      <a:pt x="1474" y="1642"/>
                    </a:lnTo>
                    <a:lnTo>
                      <a:pt x="1464" y="1617"/>
                    </a:lnTo>
                    <a:lnTo>
                      <a:pt x="1453" y="1594"/>
                    </a:lnTo>
                    <a:lnTo>
                      <a:pt x="1441" y="1570"/>
                    </a:lnTo>
                    <a:lnTo>
                      <a:pt x="1428" y="1549"/>
                    </a:lnTo>
                    <a:lnTo>
                      <a:pt x="1414" y="1528"/>
                    </a:lnTo>
                    <a:lnTo>
                      <a:pt x="1397" y="1508"/>
                    </a:lnTo>
                    <a:lnTo>
                      <a:pt x="1380" y="1489"/>
                    </a:lnTo>
                    <a:lnTo>
                      <a:pt x="1362" y="1472"/>
                    </a:lnTo>
                    <a:lnTo>
                      <a:pt x="1342" y="1455"/>
                    </a:lnTo>
                    <a:lnTo>
                      <a:pt x="1321" y="1440"/>
                    </a:lnTo>
                    <a:lnTo>
                      <a:pt x="1298" y="1426"/>
                    </a:lnTo>
                    <a:lnTo>
                      <a:pt x="1287" y="1420"/>
                    </a:lnTo>
                    <a:lnTo>
                      <a:pt x="1275" y="1413"/>
                    </a:lnTo>
                    <a:lnTo>
                      <a:pt x="1262" y="1407"/>
                    </a:lnTo>
                    <a:lnTo>
                      <a:pt x="1248" y="1402"/>
                    </a:lnTo>
                    <a:lnTo>
                      <a:pt x="1235" y="1397"/>
                    </a:lnTo>
                    <a:lnTo>
                      <a:pt x="1221" y="1393"/>
                    </a:lnTo>
                    <a:lnTo>
                      <a:pt x="1207" y="1389"/>
                    </a:lnTo>
                    <a:lnTo>
                      <a:pt x="1191" y="1385"/>
                    </a:lnTo>
                    <a:lnTo>
                      <a:pt x="1160" y="1379"/>
                    </a:lnTo>
                    <a:lnTo>
                      <a:pt x="1126" y="1375"/>
                    </a:lnTo>
                    <a:lnTo>
                      <a:pt x="1091" y="1372"/>
                    </a:lnTo>
                    <a:lnTo>
                      <a:pt x="1054" y="1372"/>
                    </a:lnTo>
                    <a:lnTo>
                      <a:pt x="1033" y="1372"/>
                    </a:lnTo>
                    <a:lnTo>
                      <a:pt x="1013" y="1373"/>
                    </a:lnTo>
                    <a:lnTo>
                      <a:pt x="993" y="1374"/>
                    </a:lnTo>
                    <a:lnTo>
                      <a:pt x="974" y="1376"/>
                    </a:lnTo>
                    <a:lnTo>
                      <a:pt x="956" y="1378"/>
                    </a:lnTo>
                    <a:lnTo>
                      <a:pt x="937" y="1381"/>
                    </a:lnTo>
                    <a:lnTo>
                      <a:pt x="919" y="1384"/>
                    </a:lnTo>
                    <a:lnTo>
                      <a:pt x="902" y="1388"/>
                    </a:lnTo>
                    <a:lnTo>
                      <a:pt x="885" y="1392"/>
                    </a:lnTo>
                    <a:lnTo>
                      <a:pt x="868" y="1397"/>
                    </a:lnTo>
                    <a:lnTo>
                      <a:pt x="853" y="1402"/>
                    </a:lnTo>
                    <a:lnTo>
                      <a:pt x="836" y="1408"/>
                    </a:lnTo>
                    <a:lnTo>
                      <a:pt x="821" y="1416"/>
                    </a:lnTo>
                    <a:lnTo>
                      <a:pt x="807" y="1423"/>
                    </a:lnTo>
                    <a:lnTo>
                      <a:pt x="792" y="1430"/>
                    </a:lnTo>
                    <a:lnTo>
                      <a:pt x="778" y="1438"/>
                    </a:lnTo>
                    <a:lnTo>
                      <a:pt x="752" y="1455"/>
                    </a:lnTo>
                    <a:lnTo>
                      <a:pt x="726" y="1474"/>
                    </a:lnTo>
                    <a:lnTo>
                      <a:pt x="702" y="1493"/>
                    </a:lnTo>
                    <a:lnTo>
                      <a:pt x="679" y="1514"/>
                    </a:lnTo>
                    <a:lnTo>
                      <a:pt x="658" y="1537"/>
                    </a:lnTo>
                    <a:lnTo>
                      <a:pt x="637" y="1560"/>
                    </a:lnTo>
                    <a:lnTo>
                      <a:pt x="618" y="1585"/>
                    </a:lnTo>
                    <a:lnTo>
                      <a:pt x="601" y="1611"/>
                    </a:lnTo>
                    <a:lnTo>
                      <a:pt x="583" y="1638"/>
                    </a:lnTo>
                    <a:lnTo>
                      <a:pt x="568" y="1666"/>
                    </a:lnTo>
                    <a:lnTo>
                      <a:pt x="554" y="1695"/>
                    </a:lnTo>
                    <a:lnTo>
                      <a:pt x="542" y="1725"/>
                    </a:lnTo>
                    <a:lnTo>
                      <a:pt x="530" y="1756"/>
                    </a:lnTo>
                    <a:lnTo>
                      <a:pt x="520" y="1788"/>
                    </a:lnTo>
                    <a:lnTo>
                      <a:pt x="511" y="1820"/>
                    </a:lnTo>
                    <a:lnTo>
                      <a:pt x="503" y="1853"/>
                    </a:lnTo>
                    <a:lnTo>
                      <a:pt x="497" y="1886"/>
                    </a:lnTo>
                    <a:lnTo>
                      <a:pt x="491" y="1921"/>
                    </a:lnTo>
                    <a:lnTo>
                      <a:pt x="485" y="1955"/>
                    </a:lnTo>
                    <a:lnTo>
                      <a:pt x="481" y="1989"/>
                    </a:lnTo>
                    <a:lnTo>
                      <a:pt x="478" y="2023"/>
                    </a:lnTo>
                    <a:lnTo>
                      <a:pt x="476" y="2058"/>
                    </a:lnTo>
                    <a:lnTo>
                      <a:pt x="475" y="2091"/>
                    </a:lnTo>
                    <a:lnTo>
                      <a:pt x="474" y="2126"/>
                    </a:lnTo>
                    <a:lnTo>
                      <a:pt x="474" y="3422"/>
                    </a:lnTo>
                    <a:lnTo>
                      <a:pt x="0" y="3422"/>
                    </a:lnTo>
                    <a:lnTo>
                      <a:pt x="0" y="0"/>
                    </a:lnTo>
                    <a:lnTo>
                      <a:pt x="474" y="0"/>
                    </a:lnTo>
                    <a:lnTo>
                      <a:pt x="474" y="1442"/>
                    </a:lnTo>
                    <a:lnTo>
                      <a:pt x="489" y="1416"/>
                    </a:lnTo>
                    <a:lnTo>
                      <a:pt x="503" y="1389"/>
                    </a:lnTo>
                    <a:lnTo>
                      <a:pt x="518" y="1362"/>
                    </a:lnTo>
                    <a:lnTo>
                      <a:pt x="534" y="1338"/>
                    </a:lnTo>
                    <a:lnTo>
                      <a:pt x="551" y="1315"/>
                    </a:lnTo>
                    <a:lnTo>
                      <a:pt x="567" y="1291"/>
                    </a:lnTo>
                    <a:lnTo>
                      <a:pt x="585" y="1269"/>
                    </a:lnTo>
                    <a:lnTo>
                      <a:pt x="604" y="1248"/>
                    </a:lnTo>
                    <a:lnTo>
                      <a:pt x="622" y="1228"/>
                    </a:lnTo>
                    <a:lnTo>
                      <a:pt x="642" y="1209"/>
                    </a:lnTo>
                    <a:lnTo>
                      <a:pt x="662" y="1189"/>
                    </a:lnTo>
                    <a:lnTo>
                      <a:pt x="682" y="1172"/>
                    </a:lnTo>
                    <a:lnTo>
                      <a:pt x="704" y="1156"/>
                    </a:lnTo>
                    <a:lnTo>
                      <a:pt x="725" y="1139"/>
                    </a:lnTo>
                    <a:lnTo>
                      <a:pt x="749" y="1124"/>
                    </a:lnTo>
                    <a:lnTo>
                      <a:pt x="771" y="1111"/>
                    </a:lnTo>
                    <a:lnTo>
                      <a:pt x="795" y="1097"/>
                    </a:lnTo>
                    <a:lnTo>
                      <a:pt x="819" y="1084"/>
                    </a:lnTo>
                    <a:lnTo>
                      <a:pt x="843" y="1073"/>
                    </a:lnTo>
                    <a:lnTo>
                      <a:pt x="869" y="1063"/>
                    </a:lnTo>
                    <a:lnTo>
                      <a:pt x="894" y="1053"/>
                    </a:lnTo>
                    <a:lnTo>
                      <a:pt x="921" y="1043"/>
                    </a:lnTo>
                    <a:lnTo>
                      <a:pt x="948" y="1035"/>
                    </a:lnTo>
                    <a:lnTo>
                      <a:pt x="975" y="1028"/>
                    </a:lnTo>
                    <a:lnTo>
                      <a:pt x="1003" y="1022"/>
                    </a:lnTo>
                    <a:lnTo>
                      <a:pt x="1031" y="1017"/>
                    </a:lnTo>
                    <a:lnTo>
                      <a:pt x="1060" y="1012"/>
                    </a:lnTo>
                    <a:lnTo>
                      <a:pt x="1088" y="1008"/>
                    </a:lnTo>
                    <a:lnTo>
                      <a:pt x="1119" y="1005"/>
                    </a:lnTo>
                    <a:lnTo>
                      <a:pt x="1148" y="1003"/>
                    </a:lnTo>
                    <a:lnTo>
                      <a:pt x="1179" y="1002"/>
                    </a:lnTo>
                    <a:lnTo>
                      <a:pt x="1211" y="1001"/>
                    </a:lnTo>
                    <a:lnTo>
                      <a:pt x="1237" y="1002"/>
                    </a:lnTo>
                    <a:lnTo>
                      <a:pt x="1263" y="1002"/>
                    </a:lnTo>
                    <a:lnTo>
                      <a:pt x="1288" y="1004"/>
                    </a:lnTo>
                    <a:lnTo>
                      <a:pt x="1314" y="1006"/>
                    </a:lnTo>
                    <a:lnTo>
                      <a:pt x="1338" y="1008"/>
                    </a:lnTo>
                    <a:lnTo>
                      <a:pt x="1362" y="1011"/>
                    </a:lnTo>
                    <a:lnTo>
                      <a:pt x="1385" y="1014"/>
                    </a:lnTo>
                    <a:lnTo>
                      <a:pt x="1409" y="1018"/>
                    </a:lnTo>
                    <a:lnTo>
                      <a:pt x="1431" y="1023"/>
                    </a:lnTo>
                    <a:lnTo>
                      <a:pt x="1452" y="1028"/>
                    </a:lnTo>
                    <a:lnTo>
                      <a:pt x="1474" y="1033"/>
                    </a:lnTo>
                    <a:lnTo>
                      <a:pt x="1495" y="1039"/>
                    </a:lnTo>
                    <a:lnTo>
                      <a:pt x="1516" y="1047"/>
                    </a:lnTo>
                    <a:lnTo>
                      <a:pt x="1536" y="1054"/>
                    </a:lnTo>
                    <a:lnTo>
                      <a:pt x="1555" y="1062"/>
                    </a:lnTo>
                    <a:lnTo>
                      <a:pt x="1574" y="1070"/>
                    </a:lnTo>
                    <a:lnTo>
                      <a:pt x="1592" y="1079"/>
                    </a:lnTo>
                    <a:lnTo>
                      <a:pt x="1611" y="1088"/>
                    </a:lnTo>
                    <a:lnTo>
                      <a:pt x="1628" y="1097"/>
                    </a:lnTo>
                    <a:lnTo>
                      <a:pt x="1645" y="1108"/>
                    </a:lnTo>
                    <a:lnTo>
                      <a:pt x="1663" y="1118"/>
                    </a:lnTo>
                    <a:lnTo>
                      <a:pt x="1679" y="1129"/>
                    </a:lnTo>
                    <a:lnTo>
                      <a:pt x="1695" y="1140"/>
                    </a:lnTo>
                    <a:lnTo>
                      <a:pt x="1710" y="1151"/>
                    </a:lnTo>
                    <a:lnTo>
                      <a:pt x="1726" y="1164"/>
                    </a:lnTo>
                    <a:lnTo>
                      <a:pt x="1741" y="1176"/>
                    </a:lnTo>
                    <a:lnTo>
                      <a:pt x="1755" y="1189"/>
                    </a:lnTo>
                    <a:lnTo>
                      <a:pt x="1769" y="1202"/>
                    </a:lnTo>
                    <a:lnTo>
                      <a:pt x="1783" y="1217"/>
                    </a:lnTo>
                    <a:lnTo>
                      <a:pt x="1796" y="1230"/>
                    </a:lnTo>
                    <a:lnTo>
                      <a:pt x="1808" y="1245"/>
                    </a:lnTo>
                    <a:lnTo>
                      <a:pt x="1821" y="1260"/>
                    </a:lnTo>
                    <a:lnTo>
                      <a:pt x="1833" y="1275"/>
                    </a:lnTo>
                    <a:lnTo>
                      <a:pt x="1844" y="1291"/>
                    </a:lnTo>
                    <a:lnTo>
                      <a:pt x="1855" y="1306"/>
                    </a:lnTo>
                    <a:lnTo>
                      <a:pt x="1867" y="1323"/>
                    </a:lnTo>
                    <a:lnTo>
                      <a:pt x="1877" y="1340"/>
                    </a:lnTo>
                    <a:lnTo>
                      <a:pt x="1886" y="1357"/>
                    </a:lnTo>
                    <a:lnTo>
                      <a:pt x="1896" y="1375"/>
                    </a:lnTo>
                    <a:lnTo>
                      <a:pt x="1904" y="1393"/>
                    </a:lnTo>
                    <a:lnTo>
                      <a:pt x="1913" y="1411"/>
                    </a:lnTo>
                    <a:lnTo>
                      <a:pt x="1922" y="1430"/>
                    </a:lnTo>
                    <a:lnTo>
                      <a:pt x="1929" y="1449"/>
                    </a:lnTo>
                    <a:lnTo>
                      <a:pt x="1936" y="1469"/>
                    </a:lnTo>
                    <a:lnTo>
                      <a:pt x="1949" y="1508"/>
                    </a:lnTo>
                    <a:lnTo>
                      <a:pt x="1961" y="1549"/>
                    </a:lnTo>
                    <a:lnTo>
                      <a:pt x="1972" y="1592"/>
                    </a:lnTo>
                    <a:lnTo>
                      <a:pt x="1980" y="1636"/>
                    </a:lnTo>
                    <a:lnTo>
                      <a:pt x="1987" y="1681"/>
                    </a:lnTo>
                    <a:lnTo>
                      <a:pt x="1993" y="1726"/>
                    </a:lnTo>
                    <a:lnTo>
                      <a:pt x="1998" y="1774"/>
                    </a:lnTo>
                    <a:lnTo>
                      <a:pt x="2001" y="1822"/>
                    </a:lnTo>
                    <a:lnTo>
                      <a:pt x="2003" y="1871"/>
                    </a:lnTo>
                    <a:lnTo>
                      <a:pt x="2004" y="1922"/>
                    </a:lnTo>
                    <a:lnTo>
                      <a:pt x="2004" y="3422"/>
                    </a:lnTo>
                    <a:lnTo>
                      <a:pt x="1524" y="3422"/>
                    </a:lnTo>
                    <a:close/>
                  </a:path>
                </a:pathLst>
              </a:custGeom>
              <a:solidFill>
                <a:srgbClr val="FFFFFF"/>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5" name="Freeform 12"/>
              <p:cNvSpPr>
                <a:spLocks/>
              </p:cNvSpPr>
              <p:nvPr/>
            </p:nvSpPr>
            <p:spPr bwMode="auto">
              <a:xfrm>
                <a:off x="-177800" y="1882775"/>
                <a:ext cx="117475" cy="246063"/>
              </a:xfrm>
              <a:custGeom>
                <a:avLst/>
                <a:gdLst/>
                <a:ahLst/>
                <a:cxnLst>
                  <a:cxn ang="0">
                    <a:pos x="1469" y="3023"/>
                  </a:cxn>
                  <a:cxn ang="0">
                    <a:pos x="1413" y="3041"/>
                  </a:cxn>
                  <a:cxn ang="0">
                    <a:pos x="1356" y="3056"/>
                  </a:cxn>
                  <a:cxn ang="0">
                    <a:pos x="1297" y="3068"/>
                  </a:cxn>
                  <a:cxn ang="0">
                    <a:pos x="1238" y="3078"/>
                  </a:cxn>
                  <a:cxn ang="0">
                    <a:pos x="1180" y="3086"/>
                  </a:cxn>
                  <a:cxn ang="0">
                    <a:pos x="1124" y="3091"/>
                  </a:cxn>
                  <a:cxn ang="0">
                    <a:pos x="1068" y="3095"/>
                  </a:cxn>
                  <a:cxn ang="0">
                    <a:pos x="1017" y="3095"/>
                  </a:cxn>
                  <a:cxn ang="0">
                    <a:pos x="971" y="3092"/>
                  </a:cxn>
                  <a:cxn ang="0">
                    <a:pos x="928" y="3089"/>
                  </a:cxn>
                  <a:cxn ang="0">
                    <a:pos x="887" y="3083"/>
                  </a:cxn>
                  <a:cxn ang="0">
                    <a:pos x="849" y="3075"/>
                  </a:cxn>
                  <a:cxn ang="0">
                    <a:pos x="813" y="3066"/>
                  </a:cxn>
                  <a:cxn ang="0">
                    <a:pos x="778" y="3054"/>
                  </a:cxn>
                  <a:cxn ang="0">
                    <a:pos x="747" y="3041"/>
                  </a:cxn>
                  <a:cxn ang="0">
                    <a:pos x="717" y="3025"/>
                  </a:cxn>
                  <a:cxn ang="0">
                    <a:pos x="688" y="3009"/>
                  </a:cxn>
                  <a:cxn ang="0">
                    <a:pos x="663" y="2991"/>
                  </a:cxn>
                  <a:cxn ang="0">
                    <a:pos x="638" y="2970"/>
                  </a:cxn>
                  <a:cxn ang="0">
                    <a:pos x="615" y="2949"/>
                  </a:cxn>
                  <a:cxn ang="0">
                    <a:pos x="594" y="2926"/>
                  </a:cxn>
                  <a:cxn ang="0">
                    <a:pos x="574" y="2902"/>
                  </a:cxn>
                  <a:cxn ang="0">
                    <a:pos x="557" y="2875"/>
                  </a:cxn>
                  <a:cxn ang="0">
                    <a:pos x="533" y="2835"/>
                  </a:cxn>
                  <a:cxn ang="0">
                    <a:pos x="506" y="2774"/>
                  </a:cxn>
                  <a:cxn ang="0">
                    <a:pos x="484" y="2710"/>
                  </a:cxn>
                  <a:cxn ang="0">
                    <a:pos x="467" y="2641"/>
                  </a:cxn>
                  <a:cxn ang="0">
                    <a:pos x="455" y="2566"/>
                  </a:cxn>
                  <a:cxn ang="0">
                    <a:pos x="447" y="2489"/>
                  </a:cxn>
                  <a:cxn ang="0">
                    <a:pos x="441" y="2409"/>
                  </a:cxn>
                  <a:cxn ang="0">
                    <a:pos x="438" y="2326"/>
                  </a:cxn>
                  <a:cxn ang="0">
                    <a:pos x="438" y="1011"/>
                  </a:cxn>
                  <a:cxn ang="0">
                    <a:pos x="0" y="670"/>
                  </a:cxn>
                  <a:cxn ang="0">
                    <a:pos x="438" y="157"/>
                  </a:cxn>
                  <a:cxn ang="0">
                    <a:pos x="917" y="670"/>
                  </a:cxn>
                  <a:cxn ang="0">
                    <a:pos x="1448" y="1011"/>
                  </a:cxn>
                  <a:cxn ang="0">
                    <a:pos x="917" y="2340"/>
                  </a:cxn>
                  <a:cxn ang="0">
                    <a:pos x="920" y="2415"/>
                  </a:cxn>
                  <a:cxn ang="0">
                    <a:pos x="929" y="2485"/>
                  </a:cxn>
                  <a:cxn ang="0">
                    <a:pos x="936" y="2519"/>
                  </a:cxn>
                  <a:cxn ang="0">
                    <a:pos x="945" y="2549"/>
                  </a:cxn>
                  <a:cxn ang="0">
                    <a:pos x="959" y="2579"/>
                  </a:cxn>
                  <a:cxn ang="0">
                    <a:pos x="974" y="2606"/>
                  </a:cxn>
                  <a:cxn ang="0">
                    <a:pos x="991" y="2631"/>
                  </a:cxn>
                  <a:cxn ang="0">
                    <a:pos x="1013" y="2653"/>
                  </a:cxn>
                  <a:cxn ang="0">
                    <a:pos x="1037" y="2673"/>
                  </a:cxn>
                  <a:cxn ang="0">
                    <a:pos x="1064" y="2689"/>
                  </a:cxn>
                  <a:cxn ang="0">
                    <a:pos x="1094" y="2703"/>
                  </a:cxn>
                  <a:cxn ang="0">
                    <a:pos x="1129" y="2712"/>
                  </a:cxn>
                  <a:cxn ang="0">
                    <a:pos x="1168" y="2718"/>
                  </a:cxn>
                  <a:cxn ang="0">
                    <a:pos x="1212" y="2719"/>
                  </a:cxn>
                  <a:cxn ang="0">
                    <a:pos x="1277" y="2716"/>
                  </a:cxn>
                  <a:cxn ang="0">
                    <a:pos x="1343" y="2706"/>
                  </a:cxn>
                  <a:cxn ang="0">
                    <a:pos x="1408" y="2688"/>
                  </a:cxn>
                  <a:cxn ang="0">
                    <a:pos x="1473" y="2663"/>
                  </a:cxn>
                </a:cxnLst>
                <a:rect l="0" t="0" r="r" b="b"/>
                <a:pathLst>
                  <a:path w="1496" h="3095">
                    <a:moveTo>
                      <a:pt x="1496" y="3014"/>
                    </a:moveTo>
                    <a:lnTo>
                      <a:pt x="1469" y="3023"/>
                    </a:lnTo>
                    <a:lnTo>
                      <a:pt x="1441" y="3032"/>
                    </a:lnTo>
                    <a:lnTo>
                      <a:pt x="1413" y="3041"/>
                    </a:lnTo>
                    <a:lnTo>
                      <a:pt x="1385" y="3048"/>
                    </a:lnTo>
                    <a:lnTo>
                      <a:pt x="1356" y="3056"/>
                    </a:lnTo>
                    <a:lnTo>
                      <a:pt x="1327" y="3062"/>
                    </a:lnTo>
                    <a:lnTo>
                      <a:pt x="1297" y="3068"/>
                    </a:lnTo>
                    <a:lnTo>
                      <a:pt x="1268" y="3073"/>
                    </a:lnTo>
                    <a:lnTo>
                      <a:pt x="1238" y="3078"/>
                    </a:lnTo>
                    <a:lnTo>
                      <a:pt x="1210" y="3083"/>
                    </a:lnTo>
                    <a:lnTo>
                      <a:pt x="1180" y="3086"/>
                    </a:lnTo>
                    <a:lnTo>
                      <a:pt x="1152" y="3089"/>
                    </a:lnTo>
                    <a:lnTo>
                      <a:pt x="1124" y="3091"/>
                    </a:lnTo>
                    <a:lnTo>
                      <a:pt x="1095" y="3094"/>
                    </a:lnTo>
                    <a:lnTo>
                      <a:pt x="1068" y="3095"/>
                    </a:lnTo>
                    <a:lnTo>
                      <a:pt x="1040" y="3095"/>
                    </a:lnTo>
                    <a:lnTo>
                      <a:pt x="1017" y="3095"/>
                    </a:lnTo>
                    <a:lnTo>
                      <a:pt x="993" y="3094"/>
                    </a:lnTo>
                    <a:lnTo>
                      <a:pt x="971" y="3092"/>
                    </a:lnTo>
                    <a:lnTo>
                      <a:pt x="950" y="3091"/>
                    </a:lnTo>
                    <a:lnTo>
                      <a:pt x="928" y="3089"/>
                    </a:lnTo>
                    <a:lnTo>
                      <a:pt x="908" y="3086"/>
                    </a:lnTo>
                    <a:lnTo>
                      <a:pt x="887" y="3083"/>
                    </a:lnTo>
                    <a:lnTo>
                      <a:pt x="868" y="3079"/>
                    </a:lnTo>
                    <a:lnTo>
                      <a:pt x="849" y="3075"/>
                    </a:lnTo>
                    <a:lnTo>
                      <a:pt x="830" y="3071"/>
                    </a:lnTo>
                    <a:lnTo>
                      <a:pt x="813" y="3066"/>
                    </a:lnTo>
                    <a:lnTo>
                      <a:pt x="796" y="3060"/>
                    </a:lnTo>
                    <a:lnTo>
                      <a:pt x="778" y="3054"/>
                    </a:lnTo>
                    <a:lnTo>
                      <a:pt x="762" y="3048"/>
                    </a:lnTo>
                    <a:lnTo>
                      <a:pt x="747" y="3041"/>
                    </a:lnTo>
                    <a:lnTo>
                      <a:pt x="731" y="3033"/>
                    </a:lnTo>
                    <a:lnTo>
                      <a:pt x="717" y="3025"/>
                    </a:lnTo>
                    <a:lnTo>
                      <a:pt x="703" y="3017"/>
                    </a:lnTo>
                    <a:lnTo>
                      <a:pt x="688" y="3009"/>
                    </a:lnTo>
                    <a:lnTo>
                      <a:pt x="675" y="3000"/>
                    </a:lnTo>
                    <a:lnTo>
                      <a:pt x="663" y="2991"/>
                    </a:lnTo>
                    <a:lnTo>
                      <a:pt x="650" y="2980"/>
                    </a:lnTo>
                    <a:lnTo>
                      <a:pt x="638" y="2970"/>
                    </a:lnTo>
                    <a:lnTo>
                      <a:pt x="626" y="2960"/>
                    </a:lnTo>
                    <a:lnTo>
                      <a:pt x="615" y="2949"/>
                    </a:lnTo>
                    <a:lnTo>
                      <a:pt x="605" y="2938"/>
                    </a:lnTo>
                    <a:lnTo>
                      <a:pt x="594" y="2926"/>
                    </a:lnTo>
                    <a:lnTo>
                      <a:pt x="584" y="2914"/>
                    </a:lnTo>
                    <a:lnTo>
                      <a:pt x="574" y="2902"/>
                    </a:lnTo>
                    <a:lnTo>
                      <a:pt x="565" y="2889"/>
                    </a:lnTo>
                    <a:lnTo>
                      <a:pt x="557" y="2875"/>
                    </a:lnTo>
                    <a:lnTo>
                      <a:pt x="549" y="2862"/>
                    </a:lnTo>
                    <a:lnTo>
                      <a:pt x="533" y="2835"/>
                    </a:lnTo>
                    <a:lnTo>
                      <a:pt x="519" y="2805"/>
                    </a:lnTo>
                    <a:lnTo>
                      <a:pt x="506" y="2774"/>
                    </a:lnTo>
                    <a:lnTo>
                      <a:pt x="495" y="2743"/>
                    </a:lnTo>
                    <a:lnTo>
                      <a:pt x="484" y="2710"/>
                    </a:lnTo>
                    <a:lnTo>
                      <a:pt x="475" y="2676"/>
                    </a:lnTo>
                    <a:lnTo>
                      <a:pt x="467" y="2641"/>
                    </a:lnTo>
                    <a:lnTo>
                      <a:pt x="461" y="2603"/>
                    </a:lnTo>
                    <a:lnTo>
                      <a:pt x="455" y="2566"/>
                    </a:lnTo>
                    <a:lnTo>
                      <a:pt x="451" y="2528"/>
                    </a:lnTo>
                    <a:lnTo>
                      <a:pt x="447" y="2489"/>
                    </a:lnTo>
                    <a:lnTo>
                      <a:pt x="443" y="2449"/>
                    </a:lnTo>
                    <a:lnTo>
                      <a:pt x="441" y="2409"/>
                    </a:lnTo>
                    <a:lnTo>
                      <a:pt x="439" y="2368"/>
                    </a:lnTo>
                    <a:lnTo>
                      <a:pt x="438" y="2326"/>
                    </a:lnTo>
                    <a:lnTo>
                      <a:pt x="438" y="2283"/>
                    </a:lnTo>
                    <a:lnTo>
                      <a:pt x="438" y="1011"/>
                    </a:lnTo>
                    <a:lnTo>
                      <a:pt x="0" y="1011"/>
                    </a:lnTo>
                    <a:lnTo>
                      <a:pt x="0" y="670"/>
                    </a:lnTo>
                    <a:lnTo>
                      <a:pt x="438" y="670"/>
                    </a:lnTo>
                    <a:lnTo>
                      <a:pt x="438" y="157"/>
                    </a:lnTo>
                    <a:lnTo>
                      <a:pt x="917" y="0"/>
                    </a:lnTo>
                    <a:lnTo>
                      <a:pt x="917" y="670"/>
                    </a:lnTo>
                    <a:lnTo>
                      <a:pt x="1448" y="670"/>
                    </a:lnTo>
                    <a:lnTo>
                      <a:pt x="1448" y="1011"/>
                    </a:lnTo>
                    <a:lnTo>
                      <a:pt x="917" y="1011"/>
                    </a:lnTo>
                    <a:lnTo>
                      <a:pt x="917" y="2340"/>
                    </a:lnTo>
                    <a:lnTo>
                      <a:pt x="918" y="2378"/>
                    </a:lnTo>
                    <a:lnTo>
                      <a:pt x="920" y="2415"/>
                    </a:lnTo>
                    <a:lnTo>
                      <a:pt x="923" y="2450"/>
                    </a:lnTo>
                    <a:lnTo>
                      <a:pt x="929" y="2485"/>
                    </a:lnTo>
                    <a:lnTo>
                      <a:pt x="932" y="2502"/>
                    </a:lnTo>
                    <a:lnTo>
                      <a:pt x="936" y="2519"/>
                    </a:lnTo>
                    <a:lnTo>
                      <a:pt x="940" y="2534"/>
                    </a:lnTo>
                    <a:lnTo>
                      <a:pt x="945" y="2549"/>
                    </a:lnTo>
                    <a:lnTo>
                      <a:pt x="952" y="2564"/>
                    </a:lnTo>
                    <a:lnTo>
                      <a:pt x="959" y="2579"/>
                    </a:lnTo>
                    <a:lnTo>
                      <a:pt x="966" y="2593"/>
                    </a:lnTo>
                    <a:lnTo>
                      <a:pt x="974" y="2606"/>
                    </a:lnTo>
                    <a:lnTo>
                      <a:pt x="982" y="2619"/>
                    </a:lnTo>
                    <a:lnTo>
                      <a:pt x="991" y="2631"/>
                    </a:lnTo>
                    <a:lnTo>
                      <a:pt x="1002" y="2642"/>
                    </a:lnTo>
                    <a:lnTo>
                      <a:pt x="1013" y="2653"/>
                    </a:lnTo>
                    <a:lnTo>
                      <a:pt x="1025" y="2663"/>
                    </a:lnTo>
                    <a:lnTo>
                      <a:pt x="1037" y="2673"/>
                    </a:lnTo>
                    <a:lnTo>
                      <a:pt x="1051" y="2681"/>
                    </a:lnTo>
                    <a:lnTo>
                      <a:pt x="1064" y="2689"/>
                    </a:lnTo>
                    <a:lnTo>
                      <a:pt x="1079" y="2696"/>
                    </a:lnTo>
                    <a:lnTo>
                      <a:pt x="1094" y="2703"/>
                    </a:lnTo>
                    <a:lnTo>
                      <a:pt x="1112" y="2708"/>
                    </a:lnTo>
                    <a:lnTo>
                      <a:pt x="1129" y="2712"/>
                    </a:lnTo>
                    <a:lnTo>
                      <a:pt x="1148" y="2715"/>
                    </a:lnTo>
                    <a:lnTo>
                      <a:pt x="1168" y="2718"/>
                    </a:lnTo>
                    <a:lnTo>
                      <a:pt x="1189" y="2719"/>
                    </a:lnTo>
                    <a:lnTo>
                      <a:pt x="1212" y="2719"/>
                    </a:lnTo>
                    <a:lnTo>
                      <a:pt x="1244" y="2719"/>
                    </a:lnTo>
                    <a:lnTo>
                      <a:pt x="1277" y="2716"/>
                    </a:lnTo>
                    <a:lnTo>
                      <a:pt x="1311" y="2712"/>
                    </a:lnTo>
                    <a:lnTo>
                      <a:pt x="1343" y="2706"/>
                    </a:lnTo>
                    <a:lnTo>
                      <a:pt x="1376" y="2698"/>
                    </a:lnTo>
                    <a:lnTo>
                      <a:pt x="1408" y="2688"/>
                    </a:lnTo>
                    <a:lnTo>
                      <a:pt x="1440" y="2677"/>
                    </a:lnTo>
                    <a:lnTo>
                      <a:pt x="1473" y="2663"/>
                    </a:lnTo>
                    <a:lnTo>
                      <a:pt x="1496" y="3014"/>
                    </a:lnTo>
                    <a:close/>
                  </a:path>
                </a:pathLst>
              </a:custGeom>
              <a:solidFill>
                <a:srgbClr val="FFFFFF"/>
              </a:solidFill>
              <a:ln w="9525">
                <a:noFill/>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6" name="Freeform 13"/>
              <p:cNvSpPr>
                <a:spLocks/>
              </p:cNvSpPr>
              <p:nvPr/>
            </p:nvSpPr>
            <p:spPr bwMode="auto">
              <a:xfrm>
                <a:off x="-873125" y="1870075"/>
                <a:ext cx="160338" cy="258763"/>
              </a:xfrm>
              <a:custGeom>
                <a:avLst/>
                <a:gdLst/>
                <a:ahLst/>
                <a:cxnLst>
                  <a:cxn ang="0">
                    <a:pos x="2015" y="2504"/>
                  </a:cxn>
                  <a:cxn ang="0">
                    <a:pos x="1964" y="2679"/>
                  </a:cxn>
                  <a:cxn ang="0">
                    <a:pos x="1878" y="2831"/>
                  </a:cxn>
                  <a:cxn ang="0">
                    <a:pos x="1768" y="2960"/>
                  </a:cxn>
                  <a:cxn ang="0">
                    <a:pos x="1633" y="3065"/>
                  </a:cxn>
                  <a:cxn ang="0">
                    <a:pos x="1479" y="3147"/>
                  </a:cxn>
                  <a:cxn ang="0">
                    <a:pos x="1306" y="3207"/>
                  </a:cxn>
                  <a:cxn ang="0">
                    <a:pos x="929" y="3265"/>
                  </a:cxn>
                  <a:cxn ang="0">
                    <a:pos x="548" y="3247"/>
                  </a:cxn>
                  <a:cxn ang="0">
                    <a:pos x="174" y="3178"/>
                  </a:cxn>
                  <a:cxn ang="0">
                    <a:pos x="160" y="2746"/>
                  </a:cxn>
                  <a:cxn ang="0">
                    <a:pos x="330" y="2808"/>
                  </a:cxn>
                  <a:cxn ang="0">
                    <a:pos x="583" y="2859"/>
                  </a:cxn>
                  <a:cxn ang="0">
                    <a:pos x="909" y="2874"/>
                  </a:cxn>
                  <a:cxn ang="0">
                    <a:pos x="1121" y="2839"/>
                  </a:cxn>
                  <a:cxn ang="0">
                    <a:pos x="1302" y="2755"/>
                  </a:cxn>
                  <a:cxn ang="0">
                    <a:pos x="1432" y="2615"/>
                  </a:cxn>
                  <a:cxn ang="0">
                    <a:pos x="1487" y="2481"/>
                  </a:cxn>
                  <a:cxn ang="0">
                    <a:pos x="1493" y="2277"/>
                  </a:cxn>
                  <a:cxn ang="0">
                    <a:pos x="1424" y="2133"/>
                  </a:cxn>
                  <a:cxn ang="0">
                    <a:pos x="1297" y="2013"/>
                  </a:cxn>
                  <a:cxn ang="0">
                    <a:pos x="1135" y="1910"/>
                  </a:cxn>
                  <a:cxn ang="0">
                    <a:pos x="961" y="1820"/>
                  </a:cxn>
                  <a:cxn ang="0">
                    <a:pos x="459" y="1564"/>
                  </a:cxn>
                  <a:cxn ang="0">
                    <a:pos x="268" y="1433"/>
                  </a:cxn>
                  <a:cxn ang="0">
                    <a:pos x="120" y="1272"/>
                  </a:cxn>
                  <a:cxn ang="0">
                    <a:pos x="27" y="1072"/>
                  </a:cxn>
                  <a:cxn ang="0">
                    <a:pos x="0" y="834"/>
                  </a:cxn>
                  <a:cxn ang="0">
                    <a:pos x="26" y="648"/>
                  </a:cxn>
                  <a:cxn ang="0">
                    <a:pos x="92" y="488"/>
                  </a:cxn>
                  <a:cxn ang="0">
                    <a:pos x="192" y="352"/>
                  </a:cxn>
                  <a:cxn ang="0">
                    <a:pos x="315" y="240"/>
                  </a:cxn>
                  <a:cxn ang="0">
                    <a:pos x="460" y="150"/>
                  </a:cxn>
                  <a:cxn ang="0">
                    <a:pos x="695" y="60"/>
                  </a:cxn>
                  <a:cxn ang="0">
                    <a:pos x="1052" y="3"/>
                  </a:cxn>
                  <a:cxn ang="0">
                    <a:pos x="1379" y="9"/>
                  </a:cxn>
                  <a:cxn ang="0">
                    <a:pos x="1689" y="54"/>
                  </a:cxn>
                  <a:cxn ang="0">
                    <a:pos x="1758" y="484"/>
                  </a:cxn>
                  <a:cxn ang="0">
                    <a:pos x="1467" y="410"/>
                  </a:cxn>
                  <a:cxn ang="0">
                    <a:pos x="1173" y="389"/>
                  </a:cxn>
                  <a:cxn ang="0">
                    <a:pos x="972" y="405"/>
                  </a:cxn>
                  <a:cxn ang="0">
                    <a:pos x="780" y="459"/>
                  </a:cxn>
                  <a:cxn ang="0">
                    <a:pos x="626" y="562"/>
                  </a:cxn>
                  <a:cxn ang="0">
                    <a:pos x="551" y="667"/>
                  </a:cxn>
                  <a:cxn ang="0">
                    <a:pos x="523" y="761"/>
                  </a:cxn>
                  <a:cxn ang="0">
                    <a:pos x="520" y="883"/>
                  </a:cxn>
                  <a:cxn ang="0">
                    <a:pos x="571" y="1016"/>
                  </a:cxn>
                  <a:cxn ang="0">
                    <a:pos x="669" y="1124"/>
                  </a:cxn>
                  <a:cxn ang="0">
                    <a:pos x="802" y="1215"/>
                  </a:cxn>
                  <a:cxn ang="0">
                    <a:pos x="955" y="1293"/>
                  </a:cxn>
                  <a:cxn ang="0">
                    <a:pos x="1473" y="1544"/>
                  </a:cxn>
                  <a:cxn ang="0">
                    <a:pos x="1693" y="1678"/>
                  </a:cxn>
                  <a:cxn ang="0">
                    <a:pos x="1869" y="1849"/>
                  </a:cxn>
                  <a:cxn ang="0">
                    <a:pos x="1986" y="2062"/>
                  </a:cxn>
                  <a:cxn ang="0">
                    <a:pos x="2028" y="2335"/>
                  </a:cxn>
                </a:cxnLst>
                <a:rect l="0" t="0" r="r" b="b"/>
                <a:pathLst>
                  <a:path w="2028" h="3265">
                    <a:moveTo>
                      <a:pt x="2028" y="2335"/>
                    </a:moveTo>
                    <a:lnTo>
                      <a:pt x="2028" y="2364"/>
                    </a:lnTo>
                    <a:lnTo>
                      <a:pt x="2027" y="2393"/>
                    </a:lnTo>
                    <a:lnTo>
                      <a:pt x="2025" y="2422"/>
                    </a:lnTo>
                    <a:lnTo>
                      <a:pt x="2022" y="2449"/>
                    </a:lnTo>
                    <a:lnTo>
                      <a:pt x="2019" y="2477"/>
                    </a:lnTo>
                    <a:lnTo>
                      <a:pt x="2015" y="2504"/>
                    </a:lnTo>
                    <a:lnTo>
                      <a:pt x="2010" y="2531"/>
                    </a:lnTo>
                    <a:lnTo>
                      <a:pt x="2003" y="2556"/>
                    </a:lnTo>
                    <a:lnTo>
                      <a:pt x="1997" y="2583"/>
                    </a:lnTo>
                    <a:lnTo>
                      <a:pt x="1990" y="2607"/>
                    </a:lnTo>
                    <a:lnTo>
                      <a:pt x="1982" y="2632"/>
                    </a:lnTo>
                    <a:lnTo>
                      <a:pt x="1973" y="2656"/>
                    </a:lnTo>
                    <a:lnTo>
                      <a:pt x="1964" y="2679"/>
                    </a:lnTo>
                    <a:lnTo>
                      <a:pt x="1953" y="2703"/>
                    </a:lnTo>
                    <a:lnTo>
                      <a:pt x="1942" y="2725"/>
                    </a:lnTo>
                    <a:lnTo>
                      <a:pt x="1931" y="2748"/>
                    </a:lnTo>
                    <a:lnTo>
                      <a:pt x="1918" y="2769"/>
                    </a:lnTo>
                    <a:lnTo>
                      <a:pt x="1905" y="2791"/>
                    </a:lnTo>
                    <a:lnTo>
                      <a:pt x="1892" y="2811"/>
                    </a:lnTo>
                    <a:lnTo>
                      <a:pt x="1878" y="2831"/>
                    </a:lnTo>
                    <a:lnTo>
                      <a:pt x="1864" y="2852"/>
                    </a:lnTo>
                    <a:lnTo>
                      <a:pt x="1848" y="2871"/>
                    </a:lnTo>
                    <a:lnTo>
                      <a:pt x="1833" y="2889"/>
                    </a:lnTo>
                    <a:lnTo>
                      <a:pt x="1818" y="2908"/>
                    </a:lnTo>
                    <a:lnTo>
                      <a:pt x="1801" y="2926"/>
                    </a:lnTo>
                    <a:lnTo>
                      <a:pt x="1785" y="2943"/>
                    </a:lnTo>
                    <a:lnTo>
                      <a:pt x="1768" y="2960"/>
                    </a:lnTo>
                    <a:lnTo>
                      <a:pt x="1749" y="2976"/>
                    </a:lnTo>
                    <a:lnTo>
                      <a:pt x="1732" y="2992"/>
                    </a:lnTo>
                    <a:lnTo>
                      <a:pt x="1713" y="3008"/>
                    </a:lnTo>
                    <a:lnTo>
                      <a:pt x="1693" y="3023"/>
                    </a:lnTo>
                    <a:lnTo>
                      <a:pt x="1674" y="3037"/>
                    </a:lnTo>
                    <a:lnTo>
                      <a:pt x="1654" y="3051"/>
                    </a:lnTo>
                    <a:lnTo>
                      <a:pt x="1633" y="3065"/>
                    </a:lnTo>
                    <a:lnTo>
                      <a:pt x="1613" y="3078"/>
                    </a:lnTo>
                    <a:lnTo>
                      <a:pt x="1591" y="3090"/>
                    </a:lnTo>
                    <a:lnTo>
                      <a:pt x="1570" y="3102"/>
                    </a:lnTo>
                    <a:lnTo>
                      <a:pt x="1547" y="3115"/>
                    </a:lnTo>
                    <a:lnTo>
                      <a:pt x="1525" y="3126"/>
                    </a:lnTo>
                    <a:lnTo>
                      <a:pt x="1503" y="3137"/>
                    </a:lnTo>
                    <a:lnTo>
                      <a:pt x="1479" y="3147"/>
                    </a:lnTo>
                    <a:lnTo>
                      <a:pt x="1456" y="3158"/>
                    </a:lnTo>
                    <a:lnTo>
                      <a:pt x="1432" y="3167"/>
                    </a:lnTo>
                    <a:lnTo>
                      <a:pt x="1408" y="3176"/>
                    </a:lnTo>
                    <a:lnTo>
                      <a:pt x="1382" y="3185"/>
                    </a:lnTo>
                    <a:lnTo>
                      <a:pt x="1358" y="3193"/>
                    </a:lnTo>
                    <a:lnTo>
                      <a:pt x="1332" y="3200"/>
                    </a:lnTo>
                    <a:lnTo>
                      <a:pt x="1306" y="3207"/>
                    </a:lnTo>
                    <a:lnTo>
                      <a:pt x="1254" y="3222"/>
                    </a:lnTo>
                    <a:lnTo>
                      <a:pt x="1201" y="3233"/>
                    </a:lnTo>
                    <a:lnTo>
                      <a:pt x="1148" y="3243"/>
                    </a:lnTo>
                    <a:lnTo>
                      <a:pt x="1094" y="3250"/>
                    </a:lnTo>
                    <a:lnTo>
                      <a:pt x="1040" y="3257"/>
                    </a:lnTo>
                    <a:lnTo>
                      <a:pt x="984" y="3261"/>
                    </a:lnTo>
                    <a:lnTo>
                      <a:pt x="929" y="3265"/>
                    </a:lnTo>
                    <a:lnTo>
                      <a:pt x="874" y="3265"/>
                    </a:lnTo>
                    <a:lnTo>
                      <a:pt x="819" y="3265"/>
                    </a:lnTo>
                    <a:lnTo>
                      <a:pt x="765" y="3262"/>
                    </a:lnTo>
                    <a:lnTo>
                      <a:pt x="710" y="3260"/>
                    </a:lnTo>
                    <a:lnTo>
                      <a:pt x="656" y="3257"/>
                    </a:lnTo>
                    <a:lnTo>
                      <a:pt x="602" y="3253"/>
                    </a:lnTo>
                    <a:lnTo>
                      <a:pt x="548" y="3247"/>
                    </a:lnTo>
                    <a:lnTo>
                      <a:pt x="493" y="3241"/>
                    </a:lnTo>
                    <a:lnTo>
                      <a:pt x="440" y="3234"/>
                    </a:lnTo>
                    <a:lnTo>
                      <a:pt x="386" y="3226"/>
                    </a:lnTo>
                    <a:lnTo>
                      <a:pt x="332" y="3216"/>
                    </a:lnTo>
                    <a:lnTo>
                      <a:pt x="279" y="3204"/>
                    </a:lnTo>
                    <a:lnTo>
                      <a:pt x="227" y="3192"/>
                    </a:lnTo>
                    <a:lnTo>
                      <a:pt x="174" y="3178"/>
                    </a:lnTo>
                    <a:lnTo>
                      <a:pt x="122" y="3163"/>
                    </a:lnTo>
                    <a:lnTo>
                      <a:pt x="71" y="3145"/>
                    </a:lnTo>
                    <a:lnTo>
                      <a:pt x="18" y="3127"/>
                    </a:lnTo>
                    <a:lnTo>
                      <a:pt x="43" y="2686"/>
                    </a:lnTo>
                    <a:lnTo>
                      <a:pt x="89" y="2711"/>
                    </a:lnTo>
                    <a:lnTo>
                      <a:pt x="136" y="2734"/>
                    </a:lnTo>
                    <a:lnTo>
                      <a:pt x="160" y="2746"/>
                    </a:lnTo>
                    <a:lnTo>
                      <a:pt x="184" y="2756"/>
                    </a:lnTo>
                    <a:lnTo>
                      <a:pt x="208" y="2765"/>
                    </a:lnTo>
                    <a:lnTo>
                      <a:pt x="232" y="2775"/>
                    </a:lnTo>
                    <a:lnTo>
                      <a:pt x="256" y="2783"/>
                    </a:lnTo>
                    <a:lnTo>
                      <a:pt x="281" y="2793"/>
                    </a:lnTo>
                    <a:lnTo>
                      <a:pt x="305" y="2801"/>
                    </a:lnTo>
                    <a:lnTo>
                      <a:pt x="330" y="2808"/>
                    </a:lnTo>
                    <a:lnTo>
                      <a:pt x="354" y="2815"/>
                    </a:lnTo>
                    <a:lnTo>
                      <a:pt x="380" y="2821"/>
                    </a:lnTo>
                    <a:lnTo>
                      <a:pt x="404" y="2827"/>
                    </a:lnTo>
                    <a:lnTo>
                      <a:pt x="430" y="2833"/>
                    </a:lnTo>
                    <a:lnTo>
                      <a:pt x="481" y="2843"/>
                    </a:lnTo>
                    <a:lnTo>
                      <a:pt x="532" y="2852"/>
                    </a:lnTo>
                    <a:lnTo>
                      <a:pt x="583" y="2859"/>
                    </a:lnTo>
                    <a:lnTo>
                      <a:pt x="635" y="2865"/>
                    </a:lnTo>
                    <a:lnTo>
                      <a:pt x="687" y="2870"/>
                    </a:lnTo>
                    <a:lnTo>
                      <a:pt x="740" y="2873"/>
                    </a:lnTo>
                    <a:lnTo>
                      <a:pt x="792" y="2875"/>
                    </a:lnTo>
                    <a:lnTo>
                      <a:pt x="846" y="2876"/>
                    </a:lnTo>
                    <a:lnTo>
                      <a:pt x="877" y="2875"/>
                    </a:lnTo>
                    <a:lnTo>
                      <a:pt x="909" y="2874"/>
                    </a:lnTo>
                    <a:lnTo>
                      <a:pt x="941" y="2872"/>
                    </a:lnTo>
                    <a:lnTo>
                      <a:pt x="971" y="2869"/>
                    </a:lnTo>
                    <a:lnTo>
                      <a:pt x="1002" y="2865"/>
                    </a:lnTo>
                    <a:lnTo>
                      <a:pt x="1032" y="2860"/>
                    </a:lnTo>
                    <a:lnTo>
                      <a:pt x="1062" y="2854"/>
                    </a:lnTo>
                    <a:lnTo>
                      <a:pt x="1093" y="2848"/>
                    </a:lnTo>
                    <a:lnTo>
                      <a:pt x="1121" y="2839"/>
                    </a:lnTo>
                    <a:lnTo>
                      <a:pt x="1150" y="2831"/>
                    </a:lnTo>
                    <a:lnTo>
                      <a:pt x="1177" y="2821"/>
                    </a:lnTo>
                    <a:lnTo>
                      <a:pt x="1204" y="2810"/>
                    </a:lnTo>
                    <a:lnTo>
                      <a:pt x="1229" y="2798"/>
                    </a:lnTo>
                    <a:lnTo>
                      <a:pt x="1255" y="2784"/>
                    </a:lnTo>
                    <a:lnTo>
                      <a:pt x="1278" y="2770"/>
                    </a:lnTo>
                    <a:lnTo>
                      <a:pt x="1302" y="2755"/>
                    </a:lnTo>
                    <a:lnTo>
                      <a:pt x="1323" y="2739"/>
                    </a:lnTo>
                    <a:lnTo>
                      <a:pt x="1344" y="2720"/>
                    </a:lnTo>
                    <a:lnTo>
                      <a:pt x="1364" y="2702"/>
                    </a:lnTo>
                    <a:lnTo>
                      <a:pt x="1382" y="2681"/>
                    </a:lnTo>
                    <a:lnTo>
                      <a:pt x="1401" y="2661"/>
                    </a:lnTo>
                    <a:lnTo>
                      <a:pt x="1417" y="2639"/>
                    </a:lnTo>
                    <a:lnTo>
                      <a:pt x="1432" y="2615"/>
                    </a:lnTo>
                    <a:lnTo>
                      <a:pt x="1446" y="2591"/>
                    </a:lnTo>
                    <a:lnTo>
                      <a:pt x="1453" y="2579"/>
                    </a:lnTo>
                    <a:lnTo>
                      <a:pt x="1459" y="2565"/>
                    </a:lnTo>
                    <a:lnTo>
                      <a:pt x="1465" y="2552"/>
                    </a:lnTo>
                    <a:lnTo>
                      <a:pt x="1470" y="2539"/>
                    </a:lnTo>
                    <a:lnTo>
                      <a:pt x="1479" y="2510"/>
                    </a:lnTo>
                    <a:lnTo>
                      <a:pt x="1487" y="2481"/>
                    </a:lnTo>
                    <a:lnTo>
                      <a:pt x="1493" y="2450"/>
                    </a:lnTo>
                    <a:lnTo>
                      <a:pt x="1497" y="2417"/>
                    </a:lnTo>
                    <a:lnTo>
                      <a:pt x="1500" y="2384"/>
                    </a:lnTo>
                    <a:lnTo>
                      <a:pt x="1501" y="2349"/>
                    </a:lnTo>
                    <a:lnTo>
                      <a:pt x="1500" y="2325"/>
                    </a:lnTo>
                    <a:lnTo>
                      <a:pt x="1497" y="2300"/>
                    </a:lnTo>
                    <a:lnTo>
                      <a:pt x="1493" y="2277"/>
                    </a:lnTo>
                    <a:lnTo>
                      <a:pt x="1488" y="2254"/>
                    </a:lnTo>
                    <a:lnTo>
                      <a:pt x="1481" y="2233"/>
                    </a:lnTo>
                    <a:lnTo>
                      <a:pt x="1473" y="2212"/>
                    </a:lnTo>
                    <a:lnTo>
                      <a:pt x="1463" y="2191"/>
                    </a:lnTo>
                    <a:lnTo>
                      <a:pt x="1451" y="2171"/>
                    </a:lnTo>
                    <a:lnTo>
                      <a:pt x="1438" y="2151"/>
                    </a:lnTo>
                    <a:lnTo>
                      <a:pt x="1424" y="2133"/>
                    </a:lnTo>
                    <a:lnTo>
                      <a:pt x="1409" y="2114"/>
                    </a:lnTo>
                    <a:lnTo>
                      <a:pt x="1392" y="2096"/>
                    </a:lnTo>
                    <a:lnTo>
                      <a:pt x="1375" y="2079"/>
                    </a:lnTo>
                    <a:lnTo>
                      <a:pt x="1358" y="2062"/>
                    </a:lnTo>
                    <a:lnTo>
                      <a:pt x="1338" y="2044"/>
                    </a:lnTo>
                    <a:lnTo>
                      <a:pt x="1318" y="2028"/>
                    </a:lnTo>
                    <a:lnTo>
                      <a:pt x="1297" y="2013"/>
                    </a:lnTo>
                    <a:lnTo>
                      <a:pt x="1275" y="1998"/>
                    </a:lnTo>
                    <a:lnTo>
                      <a:pt x="1254" y="1982"/>
                    </a:lnTo>
                    <a:lnTo>
                      <a:pt x="1230" y="1967"/>
                    </a:lnTo>
                    <a:lnTo>
                      <a:pt x="1208" y="1953"/>
                    </a:lnTo>
                    <a:lnTo>
                      <a:pt x="1184" y="1937"/>
                    </a:lnTo>
                    <a:lnTo>
                      <a:pt x="1160" y="1924"/>
                    </a:lnTo>
                    <a:lnTo>
                      <a:pt x="1135" y="1910"/>
                    </a:lnTo>
                    <a:lnTo>
                      <a:pt x="1110" y="1897"/>
                    </a:lnTo>
                    <a:lnTo>
                      <a:pt x="1085" y="1883"/>
                    </a:lnTo>
                    <a:lnTo>
                      <a:pt x="1060" y="1870"/>
                    </a:lnTo>
                    <a:lnTo>
                      <a:pt x="1035" y="1857"/>
                    </a:lnTo>
                    <a:lnTo>
                      <a:pt x="1010" y="1845"/>
                    </a:lnTo>
                    <a:lnTo>
                      <a:pt x="985" y="1832"/>
                    </a:lnTo>
                    <a:lnTo>
                      <a:pt x="961" y="1820"/>
                    </a:lnTo>
                    <a:lnTo>
                      <a:pt x="935" y="1808"/>
                    </a:lnTo>
                    <a:lnTo>
                      <a:pt x="612" y="1647"/>
                    </a:lnTo>
                    <a:lnTo>
                      <a:pt x="581" y="1631"/>
                    </a:lnTo>
                    <a:lnTo>
                      <a:pt x="550" y="1615"/>
                    </a:lnTo>
                    <a:lnTo>
                      <a:pt x="518" y="1599"/>
                    </a:lnTo>
                    <a:lnTo>
                      <a:pt x="489" y="1582"/>
                    </a:lnTo>
                    <a:lnTo>
                      <a:pt x="459" y="1564"/>
                    </a:lnTo>
                    <a:lnTo>
                      <a:pt x="430" y="1547"/>
                    </a:lnTo>
                    <a:lnTo>
                      <a:pt x="401" y="1530"/>
                    </a:lnTo>
                    <a:lnTo>
                      <a:pt x="372" y="1511"/>
                    </a:lnTo>
                    <a:lnTo>
                      <a:pt x="345" y="1493"/>
                    </a:lnTo>
                    <a:lnTo>
                      <a:pt x="318" y="1474"/>
                    </a:lnTo>
                    <a:lnTo>
                      <a:pt x="293" y="1453"/>
                    </a:lnTo>
                    <a:lnTo>
                      <a:pt x="268" y="1433"/>
                    </a:lnTo>
                    <a:lnTo>
                      <a:pt x="244" y="1411"/>
                    </a:lnTo>
                    <a:lnTo>
                      <a:pt x="221" y="1390"/>
                    </a:lnTo>
                    <a:lnTo>
                      <a:pt x="199" y="1368"/>
                    </a:lnTo>
                    <a:lnTo>
                      <a:pt x="178" y="1345"/>
                    </a:lnTo>
                    <a:lnTo>
                      <a:pt x="158" y="1322"/>
                    </a:lnTo>
                    <a:lnTo>
                      <a:pt x="139" y="1297"/>
                    </a:lnTo>
                    <a:lnTo>
                      <a:pt x="120" y="1272"/>
                    </a:lnTo>
                    <a:lnTo>
                      <a:pt x="104" y="1246"/>
                    </a:lnTo>
                    <a:lnTo>
                      <a:pt x="88" y="1219"/>
                    </a:lnTo>
                    <a:lnTo>
                      <a:pt x="74" y="1191"/>
                    </a:lnTo>
                    <a:lnTo>
                      <a:pt x="59" y="1163"/>
                    </a:lnTo>
                    <a:lnTo>
                      <a:pt x="47" y="1134"/>
                    </a:lnTo>
                    <a:lnTo>
                      <a:pt x="36" y="1104"/>
                    </a:lnTo>
                    <a:lnTo>
                      <a:pt x="27" y="1072"/>
                    </a:lnTo>
                    <a:lnTo>
                      <a:pt x="18" y="1040"/>
                    </a:lnTo>
                    <a:lnTo>
                      <a:pt x="11" y="1007"/>
                    </a:lnTo>
                    <a:lnTo>
                      <a:pt x="6" y="972"/>
                    </a:lnTo>
                    <a:lnTo>
                      <a:pt x="3" y="937"/>
                    </a:lnTo>
                    <a:lnTo>
                      <a:pt x="0" y="901"/>
                    </a:lnTo>
                    <a:lnTo>
                      <a:pt x="0" y="863"/>
                    </a:lnTo>
                    <a:lnTo>
                      <a:pt x="0" y="834"/>
                    </a:lnTo>
                    <a:lnTo>
                      <a:pt x="1" y="806"/>
                    </a:lnTo>
                    <a:lnTo>
                      <a:pt x="3" y="778"/>
                    </a:lnTo>
                    <a:lnTo>
                      <a:pt x="6" y="751"/>
                    </a:lnTo>
                    <a:lnTo>
                      <a:pt x="10" y="724"/>
                    </a:lnTo>
                    <a:lnTo>
                      <a:pt x="14" y="699"/>
                    </a:lnTo>
                    <a:lnTo>
                      <a:pt x="20" y="673"/>
                    </a:lnTo>
                    <a:lnTo>
                      <a:pt x="26" y="648"/>
                    </a:lnTo>
                    <a:lnTo>
                      <a:pt x="33" y="623"/>
                    </a:lnTo>
                    <a:lnTo>
                      <a:pt x="41" y="599"/>
                    </a:lnTo>
                    <a:lnTo>
                      <a:pt x="49" y="577"/>
                    </a:lnTo>
                    <a:lnTo>
                      <a:pt x="58" y="553"/>
                    </a:lnTo>
                    <a:lnTo>
                      <a:pt x="68" y="531"/>
                    </a:lnTo>
                    <a:lnTo>
                      <a:pt x="80" y="509"/>
                    </a:lnTo>
                    <a:lnTo>
                      <a:pt x="92" y="488"/>
                    </a:lnTo>
                    <a:lnTo>
                      <a:pt x="104" y="466"/>
                    </a:lnTo>
                    <a:lnTo>
                      <a:pt x="117" y="447"/>
                    </a:lnTo>
                    <a:lnTo>
                      <a:pt x="132" y="427"/>
                    </a:lnTo>
                    <a:lnTo>
                      <a:pt x="146" y="407"/>
                    </a:lnTo>
                    <a:lnTo>
                      <a:pt x="160" y="389"/>
                    </a:lnTo>
                    <a:lnTo>
                      <a:pt x="176" y="371"/>
                    </a:lnTo>
                    <a:lnTo>
                      <a:pt x="192" y="352"/>
                    </a:lnTo>
                    <a:lnTo>
                      <a:pt x="207" y="335"/>
                    </a:lnTo>
                    <a:lnTo>
                      <a:pt x="225" y="318"/>
                    </a:lnTo>
                    <a:lnTo>
                      <a:pt x="242" y="301"/>
                    </a:lnTo>
                    <a:lnTo>
                      <a:pt x="259" y="285"/>
                    </a:lnTo>
                    <a:lnTo>
                      <a:pt x="278" y="270"/>
                    </a:lnTo>
                    <a:lnTo>
                      <a:pt x="296" y="254"/>
                    </a:lnTo>
                    <a:lnTo>
                      <a:pt x="315" y="240"/>
                    </a:lnTo>
                    <a:lnTo>
                      <a:pt x="335" y="226"/>
                    </a:lnTo>
                    <a:lnTo>
                      <a:pt x="354" y="212"/>
                    </a:lnTo>
                    <a:lnTo>
                      <a:pt x="375" y="198"/>
                    </a:lnTo>
                    <a:lnTo>
                      <a:pt x="396" y="186"/>
                    </a:lnTo>
                    <a:lnTo>
                      <a:pt x="417" y="174"/>
                    </a:lnTo>
                    <a:lnTo>
                      <a:pt x="439" y="162"/>
                    </a:lnTo>
                    <a:lnTo>
                      <a:pt x="460" y="150"/>
                    </a:lnTo>
                    <a:lnTo>
                      <a:pt x="483" y="139"/>
                    </a:lnTo>
                    <a:lnTo>
                      <a:pt x="505" y="128"/>
                    </a:lnTo>
                    <a:lnTo>
                      <a:pt x="527" y="118"/>
                    </a:lnTo>
                    <a:lnTo>
                      <a:pt x="551" y="109"/>
                    </a:lnTo>
                    <a:lnTo>
                      <a:pt x="598" y="90"/>
                    </a:lnTo>
                    <a:lnTo>
                      <a:pt x="646" y="74"/>
                    </a:lnTo>
                    <a:lnTo>
                      <a:pt x="695" y="60"/>
                    </a:lnTo>
                    <a:lnTo>
                      <a:pt x="746" y="47"/>
                    </a:lnTo>
                    <a:lnTo>
                      <a:pt x="797" y="35"/>
                    </a:lnTo>
                    <a:lnTo>
                      <a:pt x="848" y="26"/>
                    </a:lnTo>
                    <a:lnTo>
                      <a:pt x="899" y="18"/>
                    </a:lnTo>
                    <a:lnTo>
                      <a:pt x="950" y="11"/>
                    </a:lnTo>
                    <a:lnTo>
                      <a:pt x="1001" y="6"/>
                    </a:lnTo>
                    <a:lnTo>
                      <a:pt x="1052" y="3"/>
                    </a:lnTo>
                    <a:lnTo>
                      <a:pt x="1103" y="1"/>
                    </a:lnTo>
                    <a:lnTo>
                      <a:pt x="1154" y="0"/>
                    </a:lnTo>
                    <a:lnTo>
                      <a:pt x="1199" y="0"/>
                    </a:lnTo>
                    <a:lnTo>
                      <a:pt x="1245" y="1"/>
                    </a:lnTo>
                    <a:lnTo>
                      <a:pt x="1289" y="3"/>
                    </a:lnTo>
                    <a:lnTo>
                      <a:pt x="1334" y="6"/>
                    </a:lnTo>
                    <a:lnTo>
                      <a:pt x="1379" y="9"/>
                    </a:lnTo>
                    <a:lnTo>
                      <a:pt x="1423" y="13"/>
                    </a:lnTo>
                    <a:lnTo>
                      <a:pt x="1468" y="18"/>
                    </a:lnTo>
                    <a:lnTo>
                      <a:pt x="1513" y="23"/>
                    </a:lnTo>
                    <a:lnTo>
                      <a:pt x="1557" y="29"/>
                    </a:lnTo>
                    <a:lnTo>
                      <a:pt x="1602" y="37"/>
                    </a:lnTo>
                    <a:lnTo>
                      <a:pt x="1645" y="45"/>
                    </a:lnTo>
                    <a:lnTo>
                      <a:pt x="1689" y="54"/>
                    </a:lnTo>
                    <a:lnTo>
                      <a:pt x="1732" y="64"/>
                    </a:lnTo>
                    <a:lnTo>
                      <a:pt x="1776" y="75"/>
                    </a:lnTo>
                    <a:lnTo>
                      <a:pt x="1819" y="86"/>
                    </a:lnTo>
                    <a:lnTo>
                      <a:pt x="1862" y="100"/>
                    </a:lnTo>
                    <a:lnTo>
                      <a:pt x="1833" y="516"/>
                    </a:lnTo>
                    <a:lnTo>
                      <a:pt x="1796" y="500"/>
                    </a:lnTo>
                    <a:lnTo>
                      <a:pt x="1758" y="484"/>
                    </a:lnTo>
                    <a:lnTo>
                      <a:pt x="1719" y="470"/>
                    </a:lnTo>
                    <a:lnTo>
                      <a:pt x="1679" y="456"/>
                    </a:lnTo>
                    <a:lnTo>
                      <a:pt x="1638" y="444"/>
                    </a:lnTo>
                    <a:lnTo>
                      <a:pt x="1596" y="434"/>
                    </a:lnTo>
                    <a:lnTo>
                      <a:pt x="1554" y="425"/>
                    </a:lnTo>
                    <a:lnTo>
                      <a:pt x="1511" y="418"/>
                    </a:lnTo>
                    <a:lnTo>
                      <a:pt x="1467" y="410"/>
                    </a:lnTo>
                    <a:lnTo>
                      <a:pt x="1423" y="404"/>
                    </a:lnTo>
                    <a:lnTo>
                      <a:pt x="1380" y="400"/>
                    </a:lnTo>
                    <a:lnTo>
                      <a:pt x="1338" y="396"/>
                    </a:lnTo>
                    <a:lnTo>
                      <a:pt x="1297" y="393"/>
                    </a:lnTo>
                    <a:lnTo>
                      <a:pt x="1255" y="390"/>
                    </a:lnTo>
                    <a:lnTo>
                      <a:pt x="1214" y="389"/>
                    </a:lnTo>
                    <a:lnTo>
                      <a:pt x="1173" y="389"/>
                    </a:lnTo>
                    <a:lnTo>
                      <a:pt x="1145" y="389"/>
                    </a:lnTo>
                    <a:lnTo>
                      <a:pt x="1116" y="390"/>
                    </a:lnTo>
                    <a:lnTo>
                      <a:pt x="1087" y="392"/>
                    </a:lnTo>
                    <a:lnTo>
                      <a:pt x="1059" y="394"/>
                    </a:lnTo>
                    <a:lnTo>
                      <a:pt x="1029" y="397"/>
                    </a:lnTo>
                    <a:lnTo>
                      <a:pt x="1001" y="400"/>
                    </a:lnTo>
                    <a:lnTo>
                      <a:pt x="972" y="405"/>
                    </a:lnTo>
                    <a:lnTo>
                      <a:pt x="943" y="410"/>
                    </a:lnTo>
                    <a:lnTo>
                      <a:pt x="914" y="416"/>
                    </a:lnTo>
                    <a:lnTo>
                      <a:pt x="885" y="423"/>
                    </a:lnTo>
                    <a:lnTo>
                      <a:pt x="858" y="431"/>
                    </a:lnTo>
                    <a:lnTo>
                      <a:pt x="831" y="439"/>
                    </a:lnTo>
                    <a:lnTo>
                      <a:pt x="806" y="449"/>
                    </a:lnTo>
                    <a:lnTo>
                      <a:pt x="780" y="459"/>
                    </a:lnTo>
                    <a:lnTo>
                      <a:pt x="755" y="471"/>
                    </a:lnTo>
                    <a:lnTo>
                      <a:pt x="731" y="484"/>
                    </a:lnTo>
                    <a:lnTo>
                      <a:pt x="708" y="497"/>
                    </a:lnTo>
                    <a:lnTo>
                      <a:pt x="686" y="511"/>
                    </a:lnTo>
                    <a:lnTo>
                      <a:pt x="665" y="528"/>
                    </a:lnTo>
                    <a:lnTo>
                      <a:pt x="645" y="544"/>
                    </a:lnTo>
                    <a:lnTo>
                      <a:pt x="626" y="562"/>
                    </a:lnTo>
                    <a:lnTo>
                      <a:pt x="609" y="581"/>
                    </a:lnTo>
                    <a:lnTo>
                      <a:pt x="593" y="600"/>
                    </a:lnTo>
                    <a:lnTo>
                      <a:pt x="577" y="621"/>
                    </a:lnTo>
                    <a:lnTo>
                      <a:pt x="569" y="633"/>
                    </a:lnTo>
                    <a:lnTo>
                      <a:pt x="563" y="644"/>
                    </a:lnTo>
                    <a:lnTo>
                      <a:pt x="557" y="655"/>
                    </a:lnTo>
                    <a:lnTo>
                      <a:pt x="551" y="667"/>
                    </a:lnTo>
                    <a:lnTo>
                      <a:pt x="546" y="680"/>
                    </a:lnTo>
                    <a:lnTo>
                      <a:pt x="541" y="692"/>
                    </a:lnTo>
                    <a:lnTo>
                      <a:pt x="537" y="705"/>
                    </a:lnTo>
                    <a:lnTo>
                      <a:pt x="533" y="718"/>
                    </a:lnTo>
                    <a:lnTo>
                      <a:pt x="528" y="733"/>
                    </a:lnTo>
                    <a:lnTo>
                      <a:pt x="525" y="747"/>
                    </a:lnTo>
                    <a:lnTo>
                      <a:pt x="523" y="761"/>
                    </a:lnTo>
                    <a:lnTo>
                      <a:pt x="521" y="776"/>
                    </a:lnTo>
                    <a:lnTo>
                      <a:pt x="519" y="792"/>
                    </a:lnTo>
                    <a:lnTo>
                      <a:pt x="518" y="807"/>
                    </a:lnTo>
                    <a:lnTo>
                      <a:pt x="518" y="823"/>
                    </a:lnTo>
                    <a:lnTo>
                      <a:pt x="517" y="840"/>
                    </a:lnTo>
                    <a:lnTo>
                      <a:pt x="518" y="862"/>
                    </a:lnTo>
                    <a:lnTo>
                      <a:pt x="520" y="883"/>
                    </a:lnTo>
                    <a:lnTo>
                      <a:pt x="523" y="904"/>
                    </a:lnTo>
                    <a:lnTo>
                      <a:pt x="528" y="924"/>
                    </a:lnTo>
                    <a:lnTo>
                      <a:pt x="535" y="944"/>
                    </a:lnTo>
                    <a:lnTo>
                      <a:pt x="542" y="963"/>
                    </a:lnTo>
                    <a:lnTo>
                      <a:pt x="550" y="981"/>
                    </a:lnTo>
                    <a:lnTo>
                      <a:pt x="560" y="999"/>
                    </a:lnTo>
                    <a:lnTo>
                      <a:pt x="571" y="1016"/>
                    </a:lnTo>
                    <a:lnTo>
                      <a:pt x="584" y="1032"/>
                    </a:lnTo>
                    <a:lnTo>
                      <a:pt x="596" y="1049"/>
                    </a:lnTo>
                    <a:lnTo>
                      <a:pt x="609" y="1065"/>
                    </a:lnTo>
                    <a:lnTo>
                      <a:pt x="623" y="1080"/>
                    </a:lnTo>
                    <a:lnTo>
                      <a:pt x="638" y="1095"/>
                    </a:lnTo>
                    <a:lnTo>
                      <a:pt x="653" y="1110"/>
                    </a:lnTo>
                    <a:lnTo>
                      <a:pt x="669" y="1124"/>
                    </a:lnTo>
                    <a:lnTo>
                      <a:pt x="687" y="1138"/>
                    </a:lnTo>
                    <a:lnTo>
                      <a:pt x="704" y="1152"/>
                    </a:lnTo>
                    <a:lnTo>
                      <a:pt x="722" y="1166"/>
                    </a:lnTo>
                    <a:lnTo>
                      <a:pt x="742" y="1178"/>
                    </a:lnTo>
                    <a:lnTo>
                      <a:pt x="761" y="1191"/>
                    </a:lnTo>
                    <a:lnTo>
                      <a:pt x="781" y="1203"/>
                    </a:lnTo>
                    <a:lnTo>
                      <a:pt x="802" y="1215"/>
                    </a:lnTo>
                    <a:lnTo>
                      <a:pt x="824" y="1226"/>
                    </a:lnTo>
                    <a:lnTo>
                      <a:pt x="846" y="1238"/>
                    </a:lnTo>
                    <a:lnTo>
                      <a:pt x="868" y="1248"/>
                    </a:lnTo>
                    <a:lnTo>
                      <a:pt x="890" y="1260"/>
                    </a:lnTo>
                    <a:lnTo>
                      <a:pt x="911" y="1271"/>
                    </a:lnTo>
                    <a:lnTo>
                      <a:pt x="932" y="1282"/>
                    </a:lnTo>
                    <a:lnTo>
                      <a:pt x="955" y="1293"/>
                    </a:lnTo>
                    <a:lnTo>
                      <a:pt x="976" y="1303"/>
                    </a:lnTo>
                    <a:lnTo>
                      <a:pt x="998" y="1315"/>
                    </a:lnTo>
                    <a:lnTo>
                      <a:pt x="1334" y="1476"/>
                    </a:lnTo>
                    <a:lnTo>
                      <a:pt x="1370" y="1492"/>
                    </a:lnTo>
                    <a:lnTo>
                      <a:pt x="1405" y="1509"/>
                    </a:lnTo>
                    <a:lnTo>
                      <a:pt x="1439" y="1527"/>
                    </a:lnTo>
                    <a:lnTo>
                      <a:pt x="1473" y="1544"/>
                    </a:lnTo>
                    <a:lnTo>
                      <a:pt x="1506" y="1562"/>
                    </a:lnTo>
                    <a:lnTo>
                      <a:pt x="1539" y="1581"/>
                    </a:lnTo>
                    <a:lnTo>
                      <a:pt x="1571" y="1599"/>
                    </a:lnTo>
                    <a:lnTo>
                      <a:pt x="1603" y="1618"/>
                    </a:lnTo>
                    <a:lnTo>
                      <a:pt x="1634" y="1638"/>
                    </a:lnTo>
                    <a:lnTo>
                      <a:pt x="1664" y="1658"/>
                    </a:lnTo>
                    <a:lnTo>
                      <a:pt x="1693" y="1678"/>
                    </a:lnTo>
                    <a:lnTo>
                      <a:pt x="1721" y="1701"/>
                    </a:lnTo>
                    <a:lnTo>
                      <a:pt x="1748" y="1723"/>
                    </a:lnTo>
                    <a:lnTo>
                      <a:pt x="1774" y="1747"/>
                    </a:lnTo>
                    <a:lnTo>
                      <a:pt x="1799" y="1771"/>
                    </a:lnTo>
                    <a:lnTo>
                      <a:pt x="1824" y="1796"/>
                    </a:lnTo>
                    <a:lnTo>
                      <a:pt x="1847" y="1822"/>
                    </a:lnTo>
                    <a:lnTo>
                      <a:pt x="1869" y="1849"/>
                    </a:lnTo>
                    <a:lnTo>
                      <a:pt x="1889" y="1876"/>
                    </a:lnTo>
                    <a:lnTo>
                      <a:pt x="1909" y="1905"/>
                    </a:lnTo>
                    <a:lnTo>
                      <a:pt x="1927" y="1934"/>
                    </a:lnTo>
                    <a:lnTo>
                      <a:pt x="1943" y="1965"/>
                    </a:lnTo>
                    <a:lnTo>
                      <a:pt x="1960" y="1996"/>
                    </a:lnTo>
                    <a:lnTo>
                      <a:pt x="1974" y="2028"/>
                    </a:lnTo>
                    <a:lnTo>
                      <a:pt x="1986" y="2062"/>
                    </a:lnTo>
                    <a:lnTo>
                      <a:pt x="1997" y="2096"/>
                    </a:lnTo>
                    <a:lnTo>
                      <a:pt x="2006" y="2133"/>
                    </a:lnTo>
                    <a:lnTo>
                      <a:pt x="2015" y="2170"/>
                    </a:lnTo>
                    <a:lnTo>
                      <a:pt x="2020" y="2210"/>
                    </a:lnTo>
                    <a:lnTo>
                      <a:pt x="2025" y="2249"/>
                    </a:lnTo>
                    <a:lnTo>
                      <a:pt x="2027" y="2291"/>
                    </a:lnTo>
                    <a:lnTo>
                      <a:pt x="2028" y="2335"/>
                    </a:lnTo>
                  </a:path>
                </a:pathLst>
              </a:custGeom>
              <a:noFill/>
              <a:ln w="0">
                <a:solidFill>
                  <a:srgbClr val="FFFFFF"/>
                </a:solidFill>
                <a:prstDash val="solid"/>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7" name="Rectangle 14"/>
              <p:cNvSpPr>
                <a:spLocks noChangeArrowheads="1"/>
              </p:cNvSpPr>
              <p:nvPr/>
            </p:nvSpPr>
            <p:spPr bwMode="auto">
              <a:xfrm>
                <a:off x="-671513" y="1936750"/>
                <a:ext cx="38100" cy="188913"/>
              </a:xfrm>
              <a:prstGeom prst="rect">
                <a:avLst/>
              </a:prstGeom>
              <a:noFill/>
              <a:ln w="0">
                <a:solidFill>
                  <a:srgbClr val="FFFFFF"/>
                </a:solidFill>
                <a:prstDash val="solid"/>
                <a:miter lim="800000"/>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8" name="Rectangle 15"/>
              <p:cNvSpPr>
                <a:spLocks noChangeArrowheads="1"/>
              </p:cNvSpPr>
              <p:nvPr/>
            </p:nvSpPr>
            <p:spPr bwMode="auto">
              <a:xfrm>
                <a:off x="-671513" y="1862138"/>
                <a:ext cx="38100" cy="36513"/>
              </a:xfrm>
              <a:prstGeom prst="rect">
                <a:avLst/>
              </a:prstGeom>
              <a:noFill/>
              <a:ln w="0">
                <a:solidFill>
                  <a:srgbClr val="FFFFFF"/>
                </a:solidFill>
                <a:prstDash val="solid"/>
                <a:miter lim="800000"/>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79" name="Freeform 16"/>
              <p:cNvSpPr>
                <a:spLocks/>
              </p:cNvSpPr>
              <p:nvPr/>
            </p:nvSpPr>
            <p:spPr bwMode="auto">
              <a:xfrm>
                <a:off x="-552450" y="1962150"/>
                <a:ext cx="95250" cy="133350"/>
              </a:xfrm>
              <a:custGeom>
                <a:avLst/>
                <a:gdLst/>
                <a:ahLst/>
                <a:cxnLst>
                  <a:cxn ang="0">
                    <a:pos x="1199" y="792"/>
                  </a:cxn>
                  <a:cxn ang="0">
                    <a:pos x="1190" y="682"/>
                  </a:cxn>
                  <a:cxn ang="0">
                    <a:pos x="1173" y="569"/>
                  </a:cxn>
                  <a:cxn ang="0">
                    <a:pos x="1145" y="458"/>
                  </a:cxn>
                  <a:cxn ang="0">
                    <a:pos x="1106" y="354"/>
                  </a:cxn>
                  <a:cxn ang="0">
                    <a:pos x="1054" y="257"/>
                  </a:cxn>
                  <a:cxn ang="0">
                    <a:pos x="990" y="173"/>
                  </a:cxn>
                  <a:cxn ang="0">
                    <a:pos x="913" y="102"/>
                  </a:cxn>
                  <a:cxn ang="0">
                    <a:pos x="855" y="62"/>
                  </a:cxn>
                  <a:cxn ang="0">
                    <a:pos x="807" y="37"/>
                  </a:cxn>
                  <a:cxn ang="0">
                    <a:pos x="755" y="20"/>
                  </a:cxn>
                  <a:cxn ang="0">
                    <a:pos x="699" y="8"/>
                  </a:cxn>
                  <a:cxn ang="0">
                    <a:pos x="640" y="1"/>
                  </a:cxn>
                  <a:cxn ang="0">
                    <a:pos x="575" y="0"/>
                  </a:cxn>
                  <a:cxn ang="0">
                    <a:pos x="510" y="5"/>
                  </a:cxn>
                  <a:cxn ang="0">
                    <a:pos x="448" y="15"/>
                  </a:cxn>
                  <a:cxn ang="0">
                    <a:pos x="393" y="30"/>
                  </a:cxn>
                  <a:cxn ang="0">
                    <a:pos x="342" y="52"/>
                  </a:cxn>
                  <a:cxn ang="0">
                    <a:pos x="296" y="78"/>
                  </a:cxn>
                  <a:cxn ang="0">
                    <a:pos x="255" y="109"/>
                  </a:cxn>
                  <a:cxn ang="0">
                    <a:pos x="216" y="143"/>
                  </a:cxn>
                  <a:cxn ang="0">
                    <a:pos x="181" y="181"/>
                  </a:cxn>
                  <a:cxn ang="0">
                    <a:pos x="150" y="222"/>
                  </a:cxn>
                  <a:cxn ang="0">
                    <a:pos x="122" y="267"/>
                  </a:cxn>
                  <a:cxn ang="0">
                    <a:pos x="83" y="346"/>
                  </a:cxn>
                  <a:cxn ang="0">
                    <a:pos x="46" y="450"/>
                  </a:cxn>
                  <a:cxn ang="0">
                    <a:pos x="23" y="562"/>
                  </a:cxn>
                  <a:cxn ang="0">
                    <a:pos x="9" y="676"/>
                  </a:cxn>
                  <a:cxn ang="0">
                    <a:pos x="1" y="790"/>
                  </a:cxn>
                  <a:cxn ang="0">
                    <a:pos x="0" y="898"/>
                  </a:cxn>
                  <a:cxn ang="0">
                    <a:pos x="6" y="1004"/>
                  </a:cxn>
                  <a:cxn ang="0">
                    <a:pos x="19" y="1112"/>
                  </a:cxn>
                  <a:cxn ang="0">
                    <a:pos x="41" y="1220"/>
                  </a:cxn>
                  <a:cxn ang="0">
                    <a:pos x="74" y="1322"/>
                  </a:cxn>
                  <a:cxn ang="0">
                    <a:pos x="118" y="1416"/>
                  </a:cxn>
                  <a:cxn ang="0">
                    <a:pos x="144" y="1460"/>
                  </a:cxn>
                  <a:cxn ang="0">
                    <a:pos x="175" y="1501"/>
                  </a:cxn>
                  <a:cxn ang="0">
                    <a:pos x="208" y="1539"/>
                  </a:cxn>
                  <a:cxn ang="0">
                    <a:pos x="244" y="1572"/>
                  </a:cxn>
                  <a:cxn ang="0">
                    <a:pos x="284" y="1604"/>
                  </a:cxn>
                  <a:cxn ang="0">
                    <a:pos x="328" y="1632"/>
                  </a:cxn>
                  <a:cxn ang="0">
                    <a:pos x="376" y="1654"/>
                  </a:cxn>
                  <a:cxn ang="0">
                    <a:pos x="429" y="1670"/>
                  </a:cxn>
                  <a:cxn ang="0">
                    <a:pos x="487" y="1681"/>
                  </a:cxn>
                  <a:cxn ang="0">
                    <a:pos x="549" y="1689"/>
                  </a:cxn>
                  <a:cxn ang="0">
                    <a:pos x="615" y="1689"/>
                  </a:cxn>
                  <a:cxn ang="0">
                    <a:pos x="675" y="1685"/>
                  </a:cxn>
                  <a:cxn ang="0">
                    <a:pos x="732" y="1674"/>
                  </a:cxn>
                  <a:cxn ang="0">
                    <a:pos x="785" y="1659"/>
                  </a:cxn>
                  <a:cxn ang="0">
                    <a:pos x="835" y="1638"/>
                  </a:cxn>
                  <a:cxn ang="0">
                    <a:pos x="881" y="1611"/>
                  </a:cxn>
                  <a:cxn ang="0">
                    <a:pos x="961" y="1546"/>
                  </a:cxn>
                  <a:cxn ang="0">
                    <a:pos x="1030" y="1469"/>
                  </a:cxn>
                  <a:cxn ang="0">
                    <a:pos x="1085" y="1381"/>
                  </a:cxn>
                  <a:cxn ang="0">
                    <a:pos x="1130" y="1285"/>
                  </a:cxn>
                  <a:cxn ang="0">
                    <a:pos x="1162" y="1182"/>
                  </a:cxn>
                  <a:cxn ang="0">
                    <a:pos x="1184" y="1074"/>
                  </a:cxn>
                  <a:cxn ang="0">
                    <a:pos x="1197" y="968"/>
                  </a:cxn>
                  <a:cxn ang="0">
                    <a:pos x="1201" y="863"/>
                  </a:cxn>
                </a:cxnLst>
                <a:rect l="0" t="0" r="r" b="b"/>
                <a:pathLst>
                  <a:path w="1201" h="1690">
                    <a:moveTo>
                      <a:pt x="1201" y="863"/>
                    </a:moveTo>
                    <a:lnTo>
                      <a:pt x="1200" y="827"/>
                    </a:lnTo>
                    <a:lnTo>
                      <a:pt x="1199" y="792"/>
                    </a:lnTo>
                    <a:lnTo>
                      <a:pt x="1197" y="755"/>
                    </a:lnTo>
                    <a:lnTo>
                      <a:pt x="1194" y="718"/>
                    </a:lnTo>
                    <a:lnTo>
                      <a:pt x="1190" y="682"/>
                    </a:lnTo>
                    <a:lnTo>
                      <a:pt x="1185" y="645"/>
                    </a:lnTo>
                    <a:lnTo>
                      <a:pt x="1179" y="607"/>
                    </a:lnTo>
                    <a:lnTo>
                      <a:pt x="1173" y="569"/>
                    </a:lnTo>
                    <a:lnTo>
                      <a:pt x="1164" y="532"/>
                    </a:lnTo>
                    <a:lnTo>
                      <a:pt x="1155" y="495"/>
                    </a:lnTo>
                    <a:lnTo>
                      <a:pt x="1145" y="458"/>
                    </a:lnTo>
                    <a:lnTo>
                      <a:pt x="1134" y="424"/>
                    </a:lnTo>
                    <a:lnTo>
                      <a:pt x="1121" y="389"/>
                    </a:lnTo>
                    <a:lnTo>
                      <a:pt x="1106" y="354"/>
                    </a:lnTo>
                    <a:lnTo>
                      <a:pt x="1090" y="322"/>
                    </a:lnTo>
                    <a:lnTo>
                      <a:pt x="1073" y="289"/>
                    </a:lnTo>
                    <a:lnTo>
                      <a:pt x="1054" y="257"/>
                    </a:lnTo>
                    <a:lnTo>
                      <a:pt x="1034" y="228"/>
                    </a:lnTo>
                    <a:lnTo>
                      <a:pt x="1013" y="199"/>
                    </a:lnTo>
                    <a:lnTo>
                      <a:pt x="990" y="173"/>
                    </a:lnTo>
                    <a:lnTo>
                      <a:pt x="967" y="147"/>
                    </a:lnTo>
                    <a:lnTo>
                      <a:pt x="941" y="124"/>
                    </a:lnTo>
                    <a:lnTo>
                      <a:pt x="913" y="102"/>
                    </a:lnTo>
                    <a:lnTo>
                      <a:pt x="885" y="80"/>
                    </a:lnTo>
                    <a:lnTo>
                      <a:pt x="871" y="71"/>
                    </a:lnTo>
                    <a:lnTo>
                      <a:pt x="855" y="62"/>
                    </a:lnTo>
                    <a:lnTo>
                      <a:pt x="840" y="53"/>
                    </a:lnTo>
                    <a:lnTo>
                      <a:pt x="824" y="45"/>
                    </a:lnTo>
                    <a:lnTo>
                      <a:pt x="807" y="37"/>
                    </a:lnTo>
                    <a:lnTo>
                      <a:pt x="790" y="31"/>
                    </a:lnTo>
                    <a:lnTo>
                      <a:pt x="773" y="25"/>
                    </a:lnTo>
                    <a:lnTo>
                      <a:pt x="755" y="20"/>
                    </a:lnTo>
                    <a:lnTo>
                      <a:pt x="737" y="15"/>
                    </a:lnTo>
                    <a:lnTo>
                      <a:pt x="719" y="11"/>
                    </a:lnTo>
                    <a:lnTo>
                      <a:pt x="699" y="8"/>
                    </a:lnTo>
                    <a:lnTo>
                      <a:pt x="680" y="5"/>
                    </a:lnTo>
                    <a:lnTo>
                      <a:pt x="661" y="3"/>
                    </a:lnTo>
                    <a:lnTo>
                      <a:pt x="640" y="1"/>
                    </a:lnTo>
                    <a:lnTo>
                      <a:pt x="619" y="0"/>
                    </a:lnTo>
                    <a:lnTo>
                      <a:pt x="598" y="0"/>
                    </a:lnTo>
                    <a:lnTo>
                      <a:pt x="575" y="0"/>
                    </a:lnTo>
                    <a:lnTo>
                      <a:pt x="552" y="1"/>
                    </a:lnTo>
                    <a:lnTo>
                      <a:pt x="531" y="3"/>
                    </a:lnTo>
                    <a:lnTo>
                      <a:pt x="510" y="5"/>
                    </a:lnTo>
                    <a:lnTo>
                      <a:pt x="489" y="7"/>
                    </a:lnTo>
                    <a:lnTo>
                      <a:pt x="469" y="11"/>
                    </a:lnTo>
                    <a:lnTo>
                      <a:pt x="448" y="15"/>
                    </a:lnTo>
                    <a:lnTo>
                      <a:pt x="430" y="19"/>
                    </a:lnTo>
                    <a:lnTo>
                      <a:pt x="412" y="24"/>
                    </a:lnTo>
                    <a:lnTo>
                      <a:pt x="393" y="30"/>
                    </a:lnTo>
                    <a:lnTo>
                      <a:pt x="376" y="36"/>
                    </a:lnTo>
                    <a:lnTo>
                      <a:pt x="359" y="43"/>
                    </a:lnTo>
                    <a:lnTo>
                      <a:pt x="342" y="52"/>
                    </a:lnTo>
                    <a:lnTo>
                      <a:pt x="326" y="60"/>
                    </a:lnTo>
                    <a:lnTo>
                      <a:pt x="311" y="69"/>
                    </a:lnTo>
                    <a:lnTo>
                      <a:pt x="296" y="78"/>
                    </a:lnTo>
                    <a:lnTo>
                      <a:pt x="282" y="88"/>
                    </a:lnTo>
                    <a:lnTo>
                      <a:pt x="268" y="98"/>
                    </a:lnTo>
                    <a:lnTo>
                      <a:pt x="255" y="109"/>
                    </a:lnTo>
                    <a:lnTo>
                      <a:pt x="241" y="120"/>
                    </a:lnTo>
                    <a:lnTo>
                      <a:pt x="228" y="131"/>
                    </a:lnTo>
                    <a:lnTo>
                      <a:pt x="216" y="143"/>
                    </a:lnTo>
                    <a:lnTo>
                      <a:pt x="204" y="156"/>
                    </a:lnTo>
                    <a:lnTo>
                      <a:pt x="192" y="168"/>
                    </a:lnTo>
                    <a:lnTo>
                      <a:pt x="181" y="181"/>
                    </a:lnTo>
                    <a:lnTo>
                      <a:pt x="170" y="194"/>
                    </a:lnTo>
                    <a:lnTo>
                      <a:pt x="160" y="208"/>
                    </a:lnTo>
                    <a:lnTo>
                      <a:pt x="150" y="222"/>
                    </a:lnTo>
                    <a:lnTo>
                      <a:pt x="140" y="236"/>
                    </a:lnTo>
                    <a:lnTo>
                      <a:pt x="131" y="251"/>
                    </a:lnTo>
                    <a:lnTo>
                      <a:pt x="122" y="267"/>
                    </a:lnTo>
                    <a:lnTo>
                      <a:pt x="114" y="282"/>
                    </a:lnTo>
                    <a:lnTo>
                      <a:pt x="97" y="314"/>
                    </a:lnTo>
                    <a:lnTo>
                      <a:pt x="83" y="346"/>
                    </a:lnTo>
                    <a:lnTo>
                      <a:pt x="70" y="381"/>
                    </a:lnTo>
                    <a:lnTo>
                      <a:pt x="58" y="414"/>
                    </a:lnTo>
                    <a:lnTo>
                      <a:pt x="46" y="450"/>
                    </a:lnTo>
                    <a:lnTo>
                      <a:pt x="37" y="487"/>
                    </a:lnTo>
                    <a:lnTo>
                      <a:pt x="30" y="524"/>
                    </a:lnTo>
                    <a:lnTo>
                      <a:pt x="23" y="562"/>
                    </a:lnTo>
                    <a:lnTo>
                      <a:pt x="18" y="600"/>
                    </a:lnTo>
                    <a:lnTo>
                      <a:pt x="13" y="639"/>
                    </a:lnTo>
                    <a:lnTo>
                      <a:pt x="9" y="676"/>
                    </a:lnTo>
                    <a:lnTo>
                      <a:pt x="6" y="714"/>
                    </a:lnTo>
                    <a:lnTo>
                      <a:pt x="3" y="752"/>
                    </a:lnTo>
                    <a:lnTo>
                      <a:pt x="1" y="790"/>
                    </a:lnTo>
                    <a:lnTo>
                      <a:pt x="0" y="826"/>
                    </a:lnTo>
                    <a:lnTo>
                      <a:pt x="0" y="863"/>
                    </a:lnTo>
                    <a:lnTo>
                      <a:pt x="0" y="898"/>
                    </a:lnTo>
                    <a:lnTo>
                      <a:pt x="1" y="933"/>
                    </a:lnTo>
                    <a:lnTo>
                      <a:pt x="3" y="968"/>
                    </a:lnTo>
                    <a:lnTo>
                      <a:pt x="6" y="1004"/>
                    </a:lnTo>
                    <a:lnTo>
                      <a:pt x="10" y="1039"/>
                    </a:lnTo>
                    <a:lnTo>
                      <a:pt x="14" y="1075"/>
                    </a:lnTo>
                    <a:lnTo>
                      <a:pt x="19" y="1112"/>
                    </a:lnTo>
                    <a:lnTo>
                      <a:pt x="25" y="1148"/>
                    </a:lnTo>
                    <a:lnTo>
                      <a:pt x="32" y="1185"/>
                    </a:lnTo>
                    <a:lnTo>
                      <a:pt x="41" y="1220"/>
                    </a:lnTo>
                    <a:lnTo>
                      <a:pt x="51" y="1255"/>
                    </a:lnTo>
                    <a:lnTo>
                      <a:pt x="62" y="1289"/>
                    </a:lnTo>
                    <a:lnTo>
                      <a:pt x="74" y="1322"/>
                    </a:lnTo>
                    <a:lnTo>
                      <a:pt x="87" y="1354"/>
                    </a:lnTo>
                    <a:lnTo>
                      <a:pt x="103" y="1386"/>
                    </a:lnTo>
                    <a:lnTo>
                      <a:pt x="118" y="1416"/>
                    </a:lnTo>
                    <a:lnTo>
                      <a:pt x="127" y="1432"/>
                    </a:lnTo>
                    <a:lnTo>
                      <a:pt x="135" y="1446"/>
                    </a:lnTo>
                    <a:lnTo>
                      <a:pt x="144" y="1460"/>
                    </a:lnTo>
                    <a:lnTo>
                      <a:pt x="155" y="1475"/>
                    </a:lnTo>
                    <a:lnTo>
                      <a:pt x="164" y="1488"/>
                    </a:lnTo>
                    <a:lnTo>
                      <a:pt x="175" y="1501"/>
                    </a:lnTo>
                    <a:lnTo>
                      <a:pt x="185" y="1513"/>
                    </a:lnTo>
                    <a:lnTo>
                      <a:pt x="196" y="1527"/>
                    </a:lnTo>
                    <a:lnTo>
                      <a:pt x="208" y="1539"/>
                    </a:lnTo>
                    <a:lnTo>
                      <a:pt x="220" y="1550"/>
                    </a:lnTo>
                    <a:lnTo>
                      <a:pt x="232" y="1561"/>
                    </a:lnTo>
                    <a:lnTo>
                      <a:pt x="244" y="1572"/>
                    </a:lnTo>
                    <a:lnTo>
                      <a:pt x="258" y="1584"/>
                    </a:lnTo>
                    <a:lnTo>
                      <a:pt x="271" y="1594"/>
                    </a:lnTo>
                    <a:lnTo>
                      <a:pt x="284" y="1604"/>
                    </a:lnTo>
                    <a:lnTo>
                      <a:pt x="298" y="1613"/>
                    </a:lnTo>
                    <a:lnTo>
                      <a:pt x="313" y="1622"/>
                    </a:lnTo>
                    <a:lnTo>
                      <a:pt x="328" y="1632"/>
                    </a:lnTo>
                    <a:lnTo>
                      <a:pt x="343" y="1640"/>
                    </a:lnTo>
                    <a:lnTo>
                      <a:pt x="360" y="1647"/>
                    </a:lnTo>
                    <a:lnTo>
                      <a:pt x="376" y="1654"/>
                    </a:lnTo>
                    <a:lnTo>
                      <a:pt x="393" y="1660"/>
                    </a:lnTo>
                    <a:lnTo>
                      <a:pt x="411" y="1665"/>
                    </a:lnTo>
                    <a:lnTo>
                      <a:pt x="429" y="1670"/>
                    </a:lnTo>
                    <a:lnTo>
                      <a:pt x="448" y="1674"/>
                    </a:lnTo>
                    <a:lnTo>
                      <a:pt x="467" y="1678"/>
                    </a:lnTo>
                    <a:lnTo>
                      <a:pt x="487" y="1681"/>
                    </a:lnTo>
                    <a:lnTo>
                      <a:pt x="507" y="1685"/>
                    </a:lnTo>
                    <a:lnTo>
                      <a:pt x="528" y="1687"/>
                    </a:lnTo>
                    <a:lnTo>
                      <a:pt x="549" y="1689"/>
                    </a:lnTo>
                    <a:lnTo>
                      <a:pt x="571" y="1689"/>
                    </a:lnTo>
                    <a:lnTo>
                      <a:pt x="593" y="1690"/>
                    </a:lnTo>
                    <a:lnTo>
                      <a:pt x="615" y="1689"/>
                    </a:lnTo>
                    <a:lnTo>
                      <a:pt x="635" y="1688"/>
                    </a:lnTo>
                    <a:lnTo>
                      <a:pt x="655" y="1687"/>
                    </a:lnTo>
                    <a:lnTo>
                      <a:pt x="675" y="1685"/>
                    </a:lnTo>
                    <a:lnTo>
                      <a:pt x="694" y="1681"/>
                    </a:lnTo>
                    <a:lnTo>
                      <a:pt x="714" y="1678"/>
                    </a:lnTo>
                    <a:lnTo>
                      <a:pt x="732" y="1674"/>
                    </a:lnTo>
                    <a:lnTo>
                      <a:pt x="750" y="1669"/>
                    </a:lnTo>
                    <a:lnTo>
                      <a:pt x="768" y="1664"/>
                    </a:lnTo>
                    <a:lnTo>
                      <a:pt x="785" y="1659"/>
                    </a:lnTo>
                    <a:lnTo>
                      <a:pt x="802" y="1652"/>
                    </a:lnTo>
                    <a:lnTo>
                      <a:pt x="819" y="1645"/>
                    </a:lnTo>
                    <a:lnTo>
                      <a:pt x="835" y="1638"/>
                    </a:lnTo>
                    <a:lnTo>
                      <a:pt x="850" y="1629"/>
                    </a:lnTo>
                    <a:lnTo>
                      <a:pt x="866" y="1620"/>
                    </a:lnTo>
                    <a:lnTo>
                      <a:pt x="881" y="1611"/>
                    </a:lnTo>
                    <a:lnTo>
                      <a:pt x="908" y="1591"/>
                    </a:lnTo>
                    <a:lnTo>
                      <a:pt x="936" y="1569"/>
                    </a:lnTo>
                    <a:lnTo>
                      <a:pt x="961" y="1546"/>
                    </a:lnTo>
                    <a:lnTo>
                      <a:pt x="986" y="1521"/>
                    </a:lnTo>
                    <a:lnTo>
                      <a:pt x="1008" y="1496"/>
                    </a:lnTo>
                    <a:lnTo>
                      <a:pt x="1030" y="1469"/>
                    </a:lnTo>
                    <a:lnTo>
                      <a:pt x="1049" y="1441"/>
                    </a:lnTo>
                    <a:lnTo>
                      <a:pt x="1069" y="1411"/>
                    </a:lnTo>
                    <a:lnTo>
                      <a:pt x="1085" y="1381"/>
                    </a:lnTo>
                    <a:lnTo>
                      <a:pt x="1101" y="1349"/>
                    </a:lnTo>
                    <a:lnTo>
                      <a:pt x="1115" y="1318"/>
                    </a:lnTo>
                    <a:lnTo>
                      <a:pt x="1130" y="1285"/>
                    </a:lnTo>
                    <a:lnTo>
                      <a:pt x="1141" y="1251"/>
                    </a:lnTo>
                    <a:lnTo>
                      <a:pt x="1152" y="1217"/>
                    </a:lnTo>
                    <a:lnTo>
                      <a:pt x="1162" y="1182"/>
                    </a:lnTo>
                    <a:lnTo>
                      <a:pt x="1171" y="1145"/>
                    </a:lnTo>
                    <a:lnTo>
                      <a:pt x="1178" y="1110"/>
                    </a:lnTo>
                    <a:lnTo>
                      <a:pt x="1184" y="1074"/>
                    </a:lnTo>
                    <a:lnTo>
                      <a:pt x="1189" y="1038"/>
                    </a:lnTo>
                    <a:lnTo>
                      <a:pt x="1193" y="1003"/>
                    </a:lnTo>
                    <a:lnTo>
                      <a:pt x="1197" y="968"/>
                    </a:lnTo>
                    <a:lnTo>
                      <a:pt x="1199" y="932"/>
                    </a:lnTo>
                    <a:lnTo>
                      <a:pt x="1200" y="898"/>
                    </a:lnTo>
                    <a:lnTo>
                      <a:pt x="1201" y="863"/>
                    </a:lnTo>
                  </a:path>
                </a:pathLst>
              </a:custGeom>
              <a:noFill/>
              <a:ln w="0">
                <a:solidFill>
                  <a:srgbClr val="FFFFFF"/>
                </a:solidFill>
                <a:prstDash val="solid"/>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80" name="Freeform 17"/>
              <p:cNvSpPr>
                <a:spLocks/>
              </p:cNvSpPr>
              <p:nvPr/>
            </p:nvSpPr>
            <p:spPr bwMode="auto">
              <a:xfrm>
                <a:off x="-593725" y="1933575"/>
                <a:ext cx="173038" cy="276225"/>
              </a:xfrm>
              <a:custGeom>
                <a:avLst/>
                <a:gdLst/>
                <a:ahLst/>
                <a:cxnLst>
                  <a:cxn ang="0">
                    <a:pos x="2168" y="2462"/>
                  </a:cxn>
                  <a:cxn ang="0">
                    <a:pos x="2140" y="2655"/>
                  </a:cxn>
                  <a:cxn ang="0">
                    <a:pos x="2093" y="2828"/>
                  </a:cxn>
                  <a:cxn ang="0">
                    <a:pos x="2024" y="2984"/>
                  </a:cxn>
                  <a:cxn ang="0">
                    <a:pos x="1934" y="3121"/>
                  </a:cxn>
                  <a:cxn ang="0">
                    <a:pos x="1825" y="3239"/>
                  </a:cxn>
                  <a:cxn ang="0">
                    <a:pos x="1695" y="3335"/>
                  </a:cxn>
                  <a:cxn ang="0">
                    <a:pos x="1543" y="3409"/>
                  </a:cxn>
                  <a:cxn ang="0">
                    <a:pos x="1369" y="3461"/>
                  </a:cxn>
                  <a:cxn ang="0">
                    <a:pos x="1175" y="3491"/>
                  </a:cxn>
                  <a:cxn ang="0">
                    <a:pos x="946" y="3498"/>
                  </a:cxn>
                  <a:cxn ang="0">
                    <a:pos x="641" y="3472"/>
                  </a:cxn>
                  <a:cxn ang="0">
                    <a:pos x="339" y="3412"/>
                  </a:cxn>
                  <a:cxn ang="0">
                    <a:pos x="298" y="3005"/>
                  </a:cxn>
                  <a:cxn ang="0">
                    <a:pos x="557" y="3092"/>
                  </a:cxn>
                  <a:cxn ang="0">
                    <a:pos x="833" y="3135"/>
                  </a:cxn>
                  <a:cxn ang="0">
                    <a:pos x="1071" y="3129"/>
                  </a:cxn>
                  <a:cxn ang="0">
                    <a:pos x="1200" y="3102"/>
                  </a:cxn>
                  <a:cxn ang="0">
                    <a:pos x="1313" y="3060"/>
                  </a:cxn>
                  <a:cxn ang="0">
                    <a:pos x="1411" y="3002"/>
                  </a:cxn>
                  <a:cxn ang="0">
                    <a:pos x="1495" y="2929"/>
                  </a:cxn>
                  <a:cxn ang="0">
                    <a:pos x="1563" y="2844"/>
                  </a:cxn>
                  <a:cxn ang="0">
                    <a:pos x="1633" y="2710"/>
                  </a:cxn>
                  <a:cxn ang="0">
                    <a:pos x="1690" y="2469"/>
                  </a:cxn>
                  <a:cxn ang="0">
                    <a:pos x="1686" y="2032"/>
                  </a:cxn>
                  <a:cxn ang="0">
                    <a:pos x="1585" y="2162"/>
                  </a:cxn>
                  <a:cxn ang="0">
                    <a:pos x="1460" y="2268"/>
                  </a:cxn>
                  <a:cxn ang="0">
                    <a:pos x="1313" y="2349"/>
                  </a:cxn>
                  <a:cxn ang="0">
                    <a:pos x="1157" y="2400"/>
                  </a:cxn>
                  <a:cxn ang="0">
                    <a:pos x="992" y="2421"/>
                  </a:cxn>
                  <a:cxn ang="0">
                    <a:pos x="808" y="2410"/>
                  </a:cxn>
                  <a:cxn ang="0">
                    <a:pos x="641" y="2372"/>
                  </a:cxn>
                  <a:cxn ang="0">
                    <a:pos x="497" y="2303"/>
                  </a:cxn>
                  <a:cxn ang="0">
                    <a:pos x="372" y="2213"/>
                  </a:cxn>
                  <a:cxn ang="0">
                    <a:pos x="266" y="2105"/>
                  </a:cxn>
                  <a:cxn ang="0">
                    <a:pos x="179" y="1979"/>
                  </a:cxn>
                  <a:cxn ang="0">
                    <a:pos x="110" y="1840"/>
                  </a:cxn>
                  <a:cxn ang="0">
                    <a:pos x="59" y="1688"/>
                  </a:cxn>
                  <a:cxn ang="0">
                    <a:pos x="7" y="1391"/>
                  </a:cxn>
                  <a:cxn ang="0">
                    <a:pos x="7" y="1049"/>
                  </a:cxn>
                  <a:cxn ang="0">
                    <a:pos x="59" y="740"/>
                  </a:cxn>
                  <a:cxn ang="0">
                    <a:pos x="110" y="583"/>
                  </a:cxn>
                  <a:cxn ang="0">
                    <a:pos x="180" y="441"/>
                  </a:cxn>
                  <a:cxn ang="0">
                    <a:pos x="270" y="314"/>
                  </a:cxn>
                  <a:cxn ang="0">
                    <a:pos x="377" y="205"/>
                  </a:cxn>
                  <a:cxn ang="0">
                    <a:pos x="501" y="115"/>
                  </a:cxn>
                  <a:cxn ang="0">
                    <a:pos x="646" y="49"/>
                  </a:cxn>
                  <a:cxn ang="0">
                    <a:pos x="814" y="10"/>
                  </a:cxn>
                  <a:cxn ang="0">
                    <a:pos x="1004" y="1"/>
                  </a:cxn>
                  <a:cxn ang="0">
                    <a:pos x="1179" y="21"/>
                  </a:cxn>
                  <a:cxn ang="0">
                    <a:pos x="1339" y="71"/>
                  </a:cxn>
                  <a:cxn ang="0">
                    <a:pos x="1482" y="152"/>
                  </a:cxn>
                  <a:cxn ang="0">
                    <a:pos x="1604" y="266"/>
                  </a:cxn>
                  <a:cxn ang="0">
                    <a:pos x="1704" y="413"/>
                  </a:cxn>
                </a:cxnLst>
                <a:rect l="0" t="0" r="r" b="b"/>
                <a:pathLst>
                  <a:path w="2175" h="3498">
                    <a:moveTo>
                      <a:pt x="2175" y="2288"/>
                    </a:moveTo>
                    <a:lnTo>
                      <a:pt x="2174" y="2324"/>
                    </a:lnTo>
                    <a:lnTo>
                      <a:pt x="2174" y="2359"/>
                    </a:lnTo>
                    <a:lnTo>
                      <a:pt x="2172" y="2394"/>
                    </a:lnTo>
                    <a:lnTo>
                      <a:pt x="2170" y="2429"/>
                    </a:lnTo>
                    <a:lnTo>
                      <a:pt x="2168" y="2462"/>
                    </a:lnTo>
                    <a:lnTo>
                      <a:pt x="2165" y="2496"/>
                    </a:lnTo>
                    <a:lnTo>
                      <a:pt x="2161" y="2529"/>
                    </a:lnTo>
                    <a:lnTo>
                      <a:pt x="2157" y="2561"/>
                    </a:lnTo>
                    <a:lnTo>
                      <a:pt x="2152" y="2593"/>
                    </a:lnTo>
                    <a:lnTo>
                      <a:pt x="2147" y="2624"/>
                    </a:lnTo>
                    <a:lnTo>
                      <a:pt x="2140" y="2655"/>
                    </a:lnTo>
                    <a:lnTo>
                      <a:pt x="2133" y="2686"/>
                    </a:lnTo>
                    <a:lnTo>
                      <a:pt x="2126" y="2715"/>
                    </a:lnTo>
                    <a:lnTo>
                      <a:pt x="2119" y="2744"/>
                    </a:lnTo>
                    <a:lnTo>
                      <a:pt x="2111" y="2773"/>
                    </a:lnTo>
                    <a:lnTo>
                      <a:pt x="2102" y="2801"/>
                    </a:lnTo>
                    <a:lnTo>
                      <a:pt x="2093" y="2828"/>
                    </a:lnTo>
                    <a:lnTo>
                      <a:pt x="2082" y="2856"/>
                    </a:lnTo>
                    <a:lnTo>
                      <a:pt x="2072" y="2882"/>
                    </a:lnTo>
                    <a:lnTo>
                      <a:pt x="2061" y="2909"/>
                    </a:lnTo>
                    <a:lnTo>
                      <a:pt x="2049" y="2934"/>
                    </a:lnTo>
                    <a:lnTo>
                      <a:pt x="2036" y="2960"/>
                    </a:lnTo>
                    <a:lnTo>
                      <a:pt x="2024" y="2984"/>
                    </a:lnTo>
                    <a:lnTo>
                      <a:pt x="2011" y="3009"/>
                    </a:lnTo>
                    <a:lnTo>
                      <a:pt x="1997" y="3032"/>
                    </a:lnTo>
                    <a:lnTo>
                      <a:pt x="1982" y="3055"/>
                    </a:lnTo>
                    <a:lnTo>
                      <a:pt x="1967" y="3078"/>
                    </a:lnTo>
                    <a:lnTo>
                      <a:pt x="1951" y="3099"/>
                    </a:lnTo>
                    <a:lnTo>
                      <a:pt x="1934" y="3121"/>
                    </a:lnTo>
                    <a:lnTo>
                      <a:pt x="1918" y="3142"/>
                    </a:lnTo>
                    <a:lnTo>
                      <a:pt x="1901" y="3163"/>
                    </a:lnTo>
                    <a:lnTo>
                      <a:pt x="1882" y="3183"/>
                    </a:lnTo>
                    <a:lnTo>
                      <a:pt x="1864" y="3202"/>
                    </a:lnTo>
                    <a:lnTo>
                      <a:pt x="1845" y="3221"/>
                    </a:lnTo>
                    <a:lnTo>
                      <a:pt x="1825" y="3239"/>
                    </a:lnTo>
                    <a:lnTo>
                      <a:pt x="1805" y="3256"/>
                    </a:lnTo>
                    <a:lnTo>
                      <a:pt x="1783" y="3274"/>
                    </a:lnTo>
                    <a:lnTo>
                      <a:pt x="1762" y="3290"/>
                    </a:lnTo>
                    <a:lnTo>
                      <a:pt x="1741" y="3305"/>
                    </a:lnTo>
                    <a:lnTo>
                      <a:pt x="1718" y="3321"/>
                    </a:lnTo>
                    <a:lnTo>
                      <a:pt x="1695" y="3335"/>
                    </a:lnTo>
                    <a:lnTo>
                      <a:pt x="1670" y="3349"/>
                    </a:lnTo>
                    <a:lnTo>
                      <a:pt x="1646" y="3362"/>
                    </a:lnTo>
                    <a:lnTo>
                      <a:pt x="1621" y="3375"/>
                    </a:lnTo>
                    <a:lnTo>
                      <a:pt x="1596" y="3387"/>
                    </a:lnTo>
                    <a:lnTo>
                      <a:pt x="1569" y="3398"/>
                    </a:lnTo>
                    <a:lnTo>
                      <a:pt x="1543" y="3409"/>
                    </a:lnTo>
                    <a:lnTo>
                      <a:pt x="1515" y="3419"/>
                    </a:lnTo>
                    <a:lnTo>
                      <a:pt x="1487" y="3429"/>
                    </a:lnTo>
                    <a:lnTo>
                      <a:pt x="1458" y="3438"/>
                    </a:lnTo>
                    <a:lnTo>
                      <a:pt x="1430" y="3446"/>
                    </a:lnTo>
                    <a:lnTo>
                      <a:pt x="1400" y="3454"/>
                    </a:lnTo>
                    <a:lnTo>
                      <a:pt x="1369" y="3461"/>
                    </a:lnTo>
                    <a:lnTo>
                      <a:pt x="1339" y="3467"/>
                    </a:lnTo>
                    <a:lnTo>
                      <a:pt x="1307" y="3474"/>
                    </a:lnTo>
                    <a:lnTo>
                      <a:pt x="1275" y="3479"/>
                    </a:lnTo>
                    <a:lnTo>
                      <a:pt x="1242" y="3483"/>
                    </a:lnTo>
                    <a:lnTo>
                      <a:pt x="1209" y="3487"/>
                    </a:lnTo>
                    <a:lnTo>
                      <a:pt x="1175" y="3491"/>
                    </a:lnTo>
                    <a:lnTo>
                      <a:pt x="1141" y="3493"/>
                    </a:lnTo>
                    <a:lnTo>
                      <a:pt x="1105" y="3495"/>
                    </a:lnTo>
                    <a:lnTo>
                      <a:pt x="1069" y="3497"/>
                    </a:lnTo>
                    <a:lnTo>
                      <a:pt x="1034" y="3498"/>
                    </a:lnTo>
                    <a:lnTo>
                      <a:pt x="997" y="3498"/>
                    </a:lnTo>
                    <a:lnTo>
                      <a:pt x="946" y="3498"/>
                    </a:lnTo>
                    <a:lnTo>
                      <a:pt x="895" y="3496"/>
                    </a:lnTo>
                    <a:lnTo>
                      <a:pt x="844" y="3494"/>
                    </a:lnTo>
                    <a:lnTo>
                      <a:pt x="793" y="3490"/>
                    </a:lnTo>
                    <a:lnTo>
                      <a:pt x="742" y="3485"/>
                    </a:lnTo>
                    <a:lnTo>
                      <a:pt x="692" y="3480"/>
                    </a:lnTo>
                    <a:lnTo>
                      <a:pt x="641" y="3472"/>
                    </a:lnTo>
                    <a:lnTo>
                      <a:pt x="591" y="3465"/>
                    </a:lnTo>
                    <a:lnTo>
                      <a:pt x="540" y="3456"/>
                    </a:lnTo>
                    <a:lnTo>
                      <a:pt x="490" y="3447"/>
                    </a:lnTo>
                    <a:lnTo>
                      <a:pt x="440" y="3436"/>
                    </a:lnTo>
                    <a:lnTo>
                      <a:pt x="389" y="3425"/>
                    </a:lnTo>
                    <a:lnTo>
                      <a:pt x="339" y="3412"/>
                    </a:lnTo>
                    <a:lnTo>
                      <a:pt x="289" y="3399"/>
                    </a:lnTo>
                    <a:lnTo>
                      <a:pt x="239" y="3385"/>
                    </a:lnTo>
                    <a:lnTo>
                      <a:pt x="189" y="3370"/>
                    </a:lnTo>
                    <a:lnTo>
                      <a:pt x="218" y="2967"/>
                    </a:lnTo>
                    <a:lnTo>
                      <a:pt x="258" y="2986"/>
                    </a:lnTo>
                    <a:lnTo>
                      <a:pt x="298" y="3005"/>
                    </a:lnTo>
                    <a:lnTo>
                      <a:pt x="339" y="3022"/>
                    </a:lnTo>
                    <a:lnTo>
                      <a:pt x="381" y="3038"/>
                    </a:lnTo>
                    <a:lnTo>
                      <a:pt x="424" y="3054"/>
                    </a:lnTo>
                    <a:lnTo>
                      <a:pt x="468" y="3068"/>
                    </a:lnTo>
                    <a:lnTo>
                      <a:pt x="513" y="3080"/>
                    </a:lnTo>
                    <a:lnTo>
                      <a:pt x="557" y="3092"/>
                    </a:lnTo>
                    <a:lnTo>
                      <a:pt x="603" y="3102"/>
                    </a:lnTo>
                    <a:lnTo>
                      <a:pt x="649" y="3112"/>
                    </a:lnTo>
                    <a:lnTo>
                      <a:pt x="695" y="3120"/>
                    </a:lnTo>
                    <a:lnTo>
                      <a:pt x="741" y="3126"/>
                    </a:lnTo>
                    <a:lnTo>
                      <a:pt x="787" y="3131"/>
                    </a:lnTo>
                    <a:lnTo>
                      <a:pt x="833" y="3135"/>
                    </a:lnTo>
                    <a:lnTo>
                      <a:pt x="880" y="3137"/>
                    </a:lnTo>
                    <a:lnTo>
                      <a:pt x="926" y="3137"/>
                    </a:lnTo>
                    <a:lnTo>
                      <a:pt x="976" y="3136"/>
                    </a:lnTo>
                    <a:lnTo>
                      <a:pt x="1025" y="3134"/>
                    </a:lnTo>
                    <a:lnTo>
                      <a:pt x="1048" y="3131"/>
                    </a:lnTo>
                    <a:lnTo>
                      <a:pt x="1071" y="3129"/>
                    </a:lnTo>
                    <a:lnTo>
                      <a:pt x="1093" y="3126"/>
                    </a:lnTo>
                    <a:lnTo>
                      <a:pt x="1115" y="3122"/>
                    </a:lnTo>
                    <a:lnTo>
                      <a:pt x="1138" y="3118"/>
                    </a:lnTo>
                    <a:lnTo>
                      <a:pt x="1158" y="3114"/>
                    </a:lnTo>
                    <a:lnTo>
                      <a:pt x="1180" y="3109"/>
                    </a:lnTo>
                    <a:lnTo>
                      <a:pt x="1200" y="3102"/>
                    </a:lnTo>
                    <a:lnTo>
                      <a:pt x="1219" y="3096"/>
                    </a:lnTo>
                    <a:lnTo>
                      <a:pt x="1240" y="3090"/>
                    </a:lnTo>
                    <a:lnTo>
                      <a:pt x="1258" y="3083"/>
                    </a:lnTo>
                    <a:lnTo>
                      <a:pt x="1278" y="3076"/>
                    </a:lnTo>
                    <a:lnTo>
                      <a:pt x="1295" y="3068"/>
                    </a:lnTo>
                    <a:lnTo>
                      <a:pt x="1313" y="3060"/>
                    </a:lnTo>
                    <a:lnTo>
                      <a:pt x="1331" y="3050"/>
                    </a:lnTo>
                    <a:lnTo>
                      <a:pt x="1348" y="3041"/>
                    </a:lnTo>
                    <a:lnTo>
                      <a:pt x="1364" y="3032"/>
                    </a:lnTo>
                    <a:lnTo>
                      <a:pt x="1381" y="3023"/>
                    </a:lnTo>
                    <a:lnTo>
                      <a:pt x="1396" y="3012"/>
                    </a:lnTo>
                    <a:lnTo>
                      <a:pt x="1411" y="3002"/>
                    </a:lnTo>
                    <a:lnTo>
                      <a:pt x="1426" y="2990"/>
                    </a:lnTo>
                    <a:lnTo>
                      <a:pt x="1441" y="2979"/>
                    </a:lnTo>
                    <a:lnTo>
                      <a:pt x="1455" y="2968"/>
                    </a:lnTo>
                    <a:lnTo>
                      <a:pt x="1468" y="2956"/>
                    </a:lnTo>
                    <a:lnTo>
                      <a:pt x="1482" y="2942"/>
                    </a:lnTo>
                    <a:lnTo>
                      <a:pt x="1495" y="2929"/>
                    </a:lnTo>
                    <a:lnTo>
                      <a:pt x="1507" y="2916"/>
                    </a:lnTo>
                    <a:lnTo>
                      <a:pt x="1519" y="2903"/>
                    </a:lnTo>
                    <a:lnTo>
                      <a:pt x="1531" y="2888"/>
                    </a:lnTo>
                    <a:lnTo>
                      <a:pt x="1542" y="2874"/>
                    </a:lnTo>
                    <a:lnTo>
                      <a:pt x="1553" y="2859"/>
                    </a:lnTo>
                    <a:lnTo>
                      <a:pt x="1563" y="2844"/>
                    </a:lnTo>
                    <a:lnTo>
                      <a:pt x="1573" y="2828"/>
                    </a:lnTo>
                    <a:lnTo>
                      <a:pt x="1584" y="2813"/>
                    </a:lnTo>
                    <a:lnTo>
                      <a:pt x="1593" y="2797"/>
                    </a:lnTo>
                    <a:lnTo>
                      <a:pt x="1601" y="2779"/>
                    </a:lnTo>
                    <a:lnTo>
                      <a:pt x="1617" y="2746"/>
                    </a:lnTo>
                    <a:lnTo>
                      <a:pt x="1633" y="2710"/>
                    </a:lnTo>
                    <a:lnTo>
                      <a:pt x="1646" y="2672"/>
                    </a:lnTo>
                    <a:lnTo>
                      <a:pt x="1657" y="2635"/>
                    </a:lnTo>
                    <a:lnTo>
                      <a:pt x="1667" y="2595"/>
                    </a:lnTo>
                    <a:lnTo>
                      <a:pt x="1675" y="2554"/>
                    </a:lnTo>
                    <a:lnTo>
                      <a:pt x="1684" y="2512"/>
                    </a:lnTo>
                    <a:lnTo>
                      <a:pt x="1690" y="2469"/>
                    </a:lnTo>
                    <a:lnTo>
                      <a:pt x="1694" y="2426"/>
                    </a:lnTo>
                    <a:lnTo>
                      <a:pt x="1697" y="2381"/>
                    </a:lnTo>
                    <a:lnTo>
                      <a:pt x="1699" y="2335"/>
                    </a:lnTo>
                    <a:lnTo>
                      <a:pt x="1700" y="2288"/>
                    </a:lnTo>
                    <a:lnTo>
                      <a:pt x="1700" y="2008"/>
                    </a:lnTo>
                    <a:lnTo>
                      <a:pt x="1686" y="2032"/>
                    </a:lnTo>
                    <a:lnTo>
                      <a:pt x="1670" y="2056"/>
                    </a:lnTo>
                    <a:lnTo>
                      <a:pt x="1654" y="2078"/>
                    </a:lnTo>
                    <a:lnTo>
                      <a:pt x="1638" y="2099"/>
                    </a:lnTo>
                    <a:lnTo>
                      <a:pt x="1620" y="2121"/>
                    </a:lnTo>
                    <a:lnTo>
                      <a:pt x="1603" y="2142"/>
                    </a:lnTo>
                    <a:lnTo>
                      <a:pt x="1585" y="2162"/>
                    </a:lnTo>
                    <a:lnTo>
                      <a:pt x="1565" y="2181"/>
                    </a:lnTo>
                    <a:lnTo>
                      <a:pt x="1545" y="2199"/>
                    </a:lnTo>
                    <a:lnTo>
                      <a:pt x="1524" y="2218"/>
                    </a:lnTo>
                    <a:lnTo>
                      <a:pt x="1504" y="2235"/>
                    </a:lnTo>
                    <a:lnTo>
                      <a:pt x="1482" y="2251"/>
                    </a:lnTo>
                    <a:lnTo>
                      <a:pt x="1460" y="2268"/>
                    </a:lnTo>
                    <a:lnTo>
                      <a:pt x="1437" y="2283"/>
                    </a:lnTo>
                    <a:lnTo>
                      <a:pt x="1413" y="2297"/>
                    </a:lnTo>
                    <a:lnTo>
                      <a:pt x="1389" y="2311"/>
                    </a:lnTo>
                    <a:lnTo>
                      <a:pt x="1364" y="2325"/>
                    </a:lnTo>
                    <a:lnTo>
                      <a:pt x="1339" y="2337"/>
                    </a:lnTo>
                    <a:lnTo>
                      <a:pt x="1313" y="2349"/>
                    </a:lnTo>
                    <a:lnTo>
                      <a:pt x="1288" y="2359"/>
                    </a:lnTo>
                    <a:lnTo>
                      <a:pt x="1262" y="2370"/>
                    </a:lnTo>
                    <a:lnTo>
                      <a:pt x="1237" y="2378"/>
                    </a:lnTo>
                    <a:lnTo>
                      <a:pt x="1210" y="2386"/>
                    </a:lnTo>
                    <a:lnTo>
                      <a:pt x="1184" y="2393"/>
                    </a:lnTo>
                    <a:lnTo>
                      <a:pt x="1157" y="2400"/>
                    </a:lnTo>
                    <a:lnTo>
                      <a:pt x="1131" y="2405"/>
                    </a:lnTo>
                    <a:lnTo>
                      <a:pt x="1103" y="2410"/>
                    </a:lnTo>
                    <a:lnTo>
                      <a:pt x="1076" y="2413"/>
                    </a:lnTo>
                    <a:lnTo>
                      <a:pt x="1048" y="2416"/>
                    </a:lnTo>
                    <a:lnTo>
                      <a:pt x="1021" y="2419"/>
                    </a:lnTo>
                    <a:lnTo>
                      <a:pt x="992" y="2421"/>
                    </a:lnTo>
                    <a:lnTo>
                      <a:pt x="963" y="2421"/>
                    </a:lnTo>
                    <a:lnTo>
                      <a:pt x="931" y="2421"/>
                    </a:lnTo>
                    <a:lnTo>
                      <a:pt x="899" y="2420"/>
                    </a:lnTo>
                    <a:lnTo>
                      <a:pt x="869" y="2417"/>
                    </a:lnTo>
                    <a:lnTo>
                      <a:pt x="838" y="2414"/>
                    </a:lnTo>
                    <a:lnTo>
                      <a:pt x="808" y="2410"/>
                    </a:lnTo>
                    <a:lnTo>
                      <a:pt x="779" y="2406"/>
                    </a:lnTo>
                    <a:lnTo>
                      <a:pt x="750" y="2401"/>
                    </a:lnTo>
                    <a:lnTo>
                      <a:pt x="722" y="2395"/>
                    </a:lnTo>
                    <a:lnTo>
                      <a:pt x="694" y="2388"/>
                    </a:lnTo>
                    <a:lnTo>
                      <a:pt x="668" y="2380"/>
                    </a:lnTo>
                    <a:lnTo>
                      <a:pt x="641" y="2372"/>
                    </a:lnTo>
                    <a:lnTo>
                      <a:pt x="616" y="2362"/>
                    </a:lnTo>
                    <a:lnTo>
                      <a:pt x="591" y="2352"/>
                    </a:lnTo>
                    <a:lnTo>
                      <a:pt x="567" y="2341"/>
                    </a:lnTo>
                    <a:lnTo>
                      <a:pt x="543" y="2329"/>
                    </a:lnTo>
                    <a:lnTo>
                      <a:pt x="520" y="2317"/>
                    </a:lnTo>
                    <a:lnTo>
                      <a:pt x="497" y="2303"/>
                    </a:lnTo>
                    <a:lnTo>
                      <a:pt x="475" y="2289"/>
                    </a:lnTo>
                    <a:lnTo>
                      <a:pt x="453" y="2275"/>
                    </a:lnTo>
                    <a:lnTo>
                      <a:pt x="432" y="2261"/>
                    </a:lnTo>
                    <a:lnTo>
                      <a:pt x="412" y="2245"/>
                    </a:lnTo>
                    <a:lnTo>
                      <a:pt x="391" y="2229"/>
                    </a:lnTo>
                    <a:lnTo>
                      <a:pt x="372" y="2213"/>
                    </a:lnTo>
                    <a:lnTo>
                      <a:pt x="353" y="2196"/>
                    </a:lnTo>
                    <a:lnTo>
                      <a:pt x="335" y="2179"/>
                    </a:lnTo>
                    <a:lnTo>
                      <a:pt x="317" y="2161"/>
                    </a:lnTo>
                    <a:lnTo>
                      <a:pt x="299" y="2142"/>
                    </a:lnTo>
                    <a:lnTo>
                      <a:pt x="283" y="2124"/>
                    </a:lnTo>
                    <a:lnTo>
                      <a:pt x="266" y="2105"/>
                    </a:lnTo>
                    <a:lnTo>
                      <a:pt x="250" y="2084"/>
                    </a:lnTo>
                    <a:lnTo>
                      <a:pt x="235" y="2064"/>
                    </a:lnTo>
                    <a:lnTo>
                      <a:pt x="220" y="2043"/>
                    </a:lnTo>
                    <a:lnTo>
                      <a:pt x="206" y="2022"/>
                    </a:lnTo>
                    <a:lnTo>
                      <a:pt x="192" y="2001"/>
                    </a:lnTo>
                    <a:lnTo>
                      <a:pt x="179" y="1979"/>
                    </a:lnTo>
                    <a:lnTo>
                      <a:pt x="166" y="1957"/>
                    </a:lnTo>
                    <a:lnTo>
                      <a:pt x="154" y="1933"/>
                    </a:lnTo>
                    <a:lnTo>
                      <a:pt x="142" y="1911"/>
                    </a:lnTo>
                    <a:lnTo>
                      <a:pt x="131" y="1887"/>
                    </a:lnTo>
                    <a:lnTo>
                      <a:pt x="120" y="1864"/>
                    </a:lnTo>
                    <a:lnTo>
                      <a:pt x="110" y="1840"/>
                    </a:lnTo>
                    <a:lnTo>
                      <a:pt x="99" y="1815"/>
                    </a:lnTo>
                    <a:lnTo>
                      <a:pt x="90" y="1791"/>
                    </a:lnTo>
                    <a:lnTo>
                      <a:pt x="82" y="1765"/>
                    </a:lnTo>
                    <a:lnTo>
                      <a:pt x="74" y="1740"/>
                    </a:lnTo>
                    <a:lnTo>
                      <a:pt x="66" y="1714"/>
                    </a:lnTo>
                    <a:lnTo>
                      <a:pt x="59" y="1688"/>
                    </a:lnTo>
                    <a:lnTo>
                      <a:pt x="52" y="1661"/>
                    </a:lnTo>
                    <a:lnTo>
                      <a:pt x="39" y="1608"/>
                    </a:lnTo>
                    <a:lnTo>
                      <a:pt x="29" y="1554"/>
                    </a:lnTo>
                    <a:lnTo>
                      <a:pt x="20" y="1500"/>
                    </a:lnTo>
                    <a:lnTo>
                      <a:pt x="13" y="1445"/>
                    </a:lnTo>
                    <a:lnTo>
                      <a:pt x="7" y="1391"/>
                    </a:lnTo>
                    <a:lnTo>
                      <a:pt x="3" y="1336"/>
                    </a:lnTo>
                    <a:lnTo>
                      <a:pt x="1" y="1280"/>
                    </a:lnTo>
                    <a:lnTo>
                      <a:pt x="0" y="1225"/>
                    </a:lnTo>
                    <a:lnTo>
                      <a:pt x="1" y="1166"/>
                    </a:lnTo>
                    <a:lnTo>
                      <a:pt x="3" y="1107"/>
                    </a:lnTo>
                    <a:lnTo>
                      <a:pt x="7" y="1049"/>
                    </a:lnTo>
                    <a:lnTo>
                      <a:pt x="13" y="991"/>
                    </a:lnTo>
                    <a:lnTo>
                      <a:pt x="20" y="934"/>
                    </a:lnTo>
                    <a:lnTo>
                      <a:pt x="29" y="878"/>
                    </a:lnTo>
                    <a:lnTo>
                      <a:pt x="39" y="822"/>
                    </a:lnTo>
                    <a:lnTo>
                      <a:pt x="52" y="766"/>
                    </a:lnTo>
                    <a:lnTo>
                      <a:pt x="59" y="740"/>
                    </a:lnTo>
                    <a:lnTo>
                      <a:pt x="66" y="712"/>
                    </a:lnTo>
                    <a:lnTo>
                      <a:pt x="74" y="686"/>
                    </a:lnTo>
                    <a:lnTo>
                      <a:pt x="82" y="659"/>
                    </a:lnTo>
                    <a:lnTo>
                      <a:pt x="90" y="634"/>
                    </a:lnTo>
                    <a:lnTo>
                      <a:pt x="100" y="608"/>
                    </a:lnTo>
                    <a:lnTo>
                      <a:pt x="110" y="583"/>
                    </a:lnTo>
                    <a:lnTo>
                      <a:pt x="121" y="558"/>
                    </a:lnTo>
                    <a:lnTo>
                      <a:pt x="131" y="534"/>
                    </a:lnTo>
                    <a:lnTo>
                      <a:pt x="143" y="510"/>
                    </a:lnTo>
                    <a:lnTo>
                      <a:pt x="155" y="487"/>
                    </a:lnTo>
                    <a:lnTo>
                      <a:pt x="168" y="463"/>
                    </a:lnTo>
                    <a:lnTo>
                      <a:pt x="180" y="441"/>
                    </a:lnTo>
                    <a:lnTo>
                      <a:pt x="194" y="419"/>
                    </a:lnTo>
                    <a:lnTo>
                      <a:pt x="208" y="396"/>
                    </a:lnTo>
                    <a:lnTo>
                      <a:pt x="223" y="375"/>
                    </a:lnTo>
                    <a:lnTo>
                      <a:pt x="238" y="354"/>
                    </a:lnTo>
                    <a:lnTo>
                      <a:pt x="253" y="333"/>
                    </a:lnTo>
                    <a:lnTo>
                      <a:pt x="270" y="314"/>
                    </a:lnTo>
                    <a:lnTo>
                      <a:pt x="286" y="294"/>
                    </a:lnTo>
                    <a:lnTo>
                      <a:pt x="303" y="275"/>
                    </a:lnTo>
                    <a:lnTo>
                      <a:pt x="321" y="257"/>
                    </a:lnTo>
                    <a:lnTo>
                      <a:pt x="339" y="239"/>
                    </a:lnTo>
                    <a:lnTo>
                      <a:pt x="358" y="222"/>
                    </a:lnTo>
                    <a:lnTo>
                      <a:pt x="377" y="205"/>
                    </a:lnTo>
                    <a:lnTo>
                      <a:pt x="396" y="188"/>
                    </a:lnTo>
                    <a:lnTo>
                      <a:pt x="416" y="173"/>
                    </a:lnTo>
                    <a:lnTo>
                      <a:pt x="437" y="158"/>
                    </a:lnTo>
                    <a:lnTo>
                      <a:pt x="457" y="143"/>
                    </a:lnTo>
                    <a:lnTo>
                      <a:pt x="480" y="129"/>
                    </a:lnTo>
                    <a:lnTo>
                      <a:pt x="501" y="115"/>
                    </a:lnTo>
                    <a:lnTo>
                      <a:pt x="525" y="103"/>
                    </a:lnTo>
                    <a:lnTo>
                      <a:pt x="547" y="89"/>
                    </a:lnTo>
                    <a:lnTo>
                      <a:pt x="572" y="78"/>
                    </a:lnTo>
                    <a:lnTo>
                      <a:pt x="596" y="68"/>
                    </a:lnTo>
                    <a:lnTo>
                      <a:pt x="621" y="58"/>
                    </a:lnTo>
                    <a:lnTo>
                      <a:pt x="646" y="49"/>
                    </a:lnTo>
                    <a:lnTo>
                      <a:pt x="673" y="40"/>
                    </a:lnTo>
                    <a:lnTo>
                      <a:pt x="700" y="32"/>
                    </a:lnTo>
                    <a:lnTo>
                      <a:pt x="728" y="25"/>
                    </a:lnTo>
                    <a:lnTo>
                      <a:pt x="756" y="20"/>
                    </a:lnTo>
                    <a:lnTo>
                      <a:pt x="785" y="15"/>
                    </a:lnTo>
                    <a:lnTo>
                      <a:pt x="814" y="10"/>
                    </a:lnTo>
                    <a:lnTo>
                      <a:pt x="845" y="7"/>
                    </a:lnTo>
                    <a:lnTo>
                      <a:pt x="877" y="4"/>
                    </a:lnTo>
                    <a:lnTo>
                      <a:pt x="908" y="2"/>
                    </a:lnTo>
                    <a:lnTo>
                      <a:pt x="940" y="1"/>
                    </a:lnTo>
                    <a:lnTo>
                      <a:pt x="974" y="0"/>
                    </a:lnTo>
                    <a:lnTo>
                      <a:pt x="1004" y="1"/>
                    </a:lnTo>
                    <a:lnTo>
                      <a:pt x="1034" y="2"/>
                    </a:lnTo>
                    <a:lnTo>
                      <a:pt x="1063" y="4"/>
                    </a:lnTo>
                    <a:lnTo>
                      <a:pt x="1093" y="7"/>
                    </a:lnTo>
                    <a:lnTo>
                      <a:pt x="1123" y="11"/>
                    </a:lnTo>
                    <a:lnTo>
                      <a:pt x="1151" y="15"/>
                    </a:lnTo>
                    <a:lnTo>
                      <a:pt x="1179" y="21"/>
                    </a:lnTo>
                    <a:lnTo>
                      <a:pt x="1206" y="27"/>
                    </a:lnTo>
                    <a:lnTo>
                      <a:pt x="1234" y="34"/>
                    </a:lnTo>
                    <a:lnTo>
                      <a:pt x="1260" y="41"/>
                    </a:lnTo>
                    <a:lnTo>
                      <a:pt x="1287" y="51"/>
                    </a:lnTo>
                    <a:lnTo>
                      <a:pt x="1313" y="60"/>
                    </a:lnTo>
                    <a:lnTo>
                      <a:pt x="1339" y="71"/>
                    </a:lnTo>
                    <a:lnTo>
                      <a:pt x="1363" y="82"/>
                    </a:lnTo>
                    <a:lnTo>
                      <a:pt x="1388" y="94"/>
                    </a:lnTo>
                    <a:lnTo>
                      <a:pt x="1412" y="107"/>
                    </a:lnTo>
                    <a:lnTo>
                      <a:pt x="1436" y="121"/>
                    </a:lnTo>
                    <a:lnTo>
                      <a:pt x="1459" y="135"/>
                    </a:lnTo>
                    <a:lnTo>
                      <a:pt x="1482" y="152"/>
                    </a:lnTo>
                    <a:lnTo>
                      <a:pt x="1504" y="168"/>
                    </a:lnTo>
                    <a:lnTo>
                      <a:pt x="1525" y="185"/>
                    </a:lnTo>
                    <a:lnTo>
                      <a:pt x="1546" y="205"/>
                    </a:lnTo>
                    <a:lnTo>
                      <a:pt x="1566" y="224"/>
                    </a:lnTo>
                    <a:lnTo>
                      <a:pt x="1586" y="244"/>
                    </a:lnTo>
                    <a:lnTo>
                      <a:pt x="1604" y="266"/>
                    </a:lnTo>
                    <a:lnTo>
                      <a:pt x="1622" y="288"/>
                    </a:lnTo>
                    <a:lnTo>
                      <a:pt x="1640" y="311"/>
                    </a:lnTo>
                    <a:lnTo>
                      <a:pt x="1657" y="335"/>
                    </a:lnTo>
                    <a:lnTo>
                      <a:pt x="1673" y="360"/>
                    </a:lnTo>
                    <a:lnTo>
                      <a:pt x="1689" y="386"/>
                    </a:lnTo>
                    <a:lnTo>
                      <a:pt x="1704" y="413"/>
                    </a:lnTo>
                    <a:lnTo>
                      <a:pt x="1719" y="441"/>
                    </a:lnTo>
                    <a:lnTo>
                      <a:pt x="1719" y="48"/>
                    </a:lnTo>
                    <a:lnTo>
                      <a:pt x="2175" y="48"/>
                    </a:lnTo>
                    <a:lnTo>
                      <a:pt x="2175" y="2288"/>
                    </a:lnTo>
                  </a:path>
                </a:pathLst>
              </a:custGeom>
              <a:noFill/>
              <a:ln w="0">
                <a:solidFill>
                  <a:srgbClr val="FFFFFF"/>
                </a:solidFill>
                <a:prstDash val="solid"/>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81" name="Freeform 18"/>
              <p:cNvSpPr>
                <a:spLocks/>
              </p:cNvSpPr>
              <p:nvPr/>
            </p:nvSpPr>
            <p:spPr bwMode="auto">
              <a:xfrm>
                <a:off x="-368300" y="1854200"/>
                <a:ext cx="158750" cy="271463"/>
              </a:xfrm>
              <a:custGeom>
                <a:avLst/>
                <a:gdLst/>
                <a:ahLst/>
                <a:cxnLst>
                  <a:cxn ang="0">
                    <a:pos x="1524" y="1989"/>
                  </a:cxn>
                  <a:cxn ang="0">
                    <a:pos x="1520" y="1897"/>
                  </a:cxn>
                  <a:cxn ang="0">
                    <a:pos x="1512" y="1806"/>
                  </a:cxn>
                  <a:cxn ang="0">
                    <a:pos x="1497" y="1720"/>
                  </a:cxn>
                  <a:cxn ang="0">
                    <a:pos x="1474" y="1642"/>
                  </a:cxn>
                  <a:cxn ang="0">
                    <a:pos x="1441" y="1570"/>
                  </a:cxn>
                  <a:cxn ang="0">
                    <a:pos x="1397" y="1508"/>
                  </a:cxn>
                  <a:cxn ang="0">
                    <a:pos x="1342" y="1455"/>
                  </a:cxn>
                  <a:cxn ang="0">
                    <a:pos x="1287" y="1420"/>
                  </a:cxn>
                  <a:cxn ang="0">
                    <a:pos x="1248" y="1402"/>
                  </a:cxn>
                  <a:cxn ang="0">
                    <a:pos x="1207" y="1389"/>
                  </a:cxn>
                  <a:cxn ang="0">
                    <a:pos x="1126" y="1375"/>
                  </a:cxn>
                  <a:cxn ang="0">
                    <a:pos x="1033" y="1372"/>
                  </a:cxn>
                  <a:cxn ang="0">
                    <a:pos x="974" y="1376"/>
                  </a:cxn>
                  <a:cxn ang="0">
                    <a:pos x="919" y="1384"/>
                  </a:cxn>
                  <a:cxn ang="0">
                    <a:pos x="868" y="1397"/>
                  </a:cxn>
                  <a:cxn ang="0">
                    <a:pos x="821" y="1416"/>
                  </a:cxn>
                  <a:cxn ang="0">
                    <a:pos x="778" y="1438"/>
                  </a:cxn>
                  <a:cxn ang="0">
                    <a:pos x="702" y="1493"/>
                  </a:cxn>
                  <a:cxn ang="0">
                    <a:pos x="637" y="1560"/>
                  </a:cxn>
                  <a:cxn ang="0">
                    <a:pos x="583" y="1638"/>
                  </a:cxn>
                  <a:cxn ang="0">
                    <a:pos x="542" y="1725"/>
                  </a:cxn>
                  <a:cxn ang="0">
                    <a:pos x="511" y="1820"/>
                  </a:cxn>
                  <a:cxn ang="0">
                    <a:pos x="491" y="1921"/>
                  </a:cxn>
                  <a:cxn ang="0">
                    <a:pos x="478" y="2023"/>
                  </a:cxn>
                  <a:cxn ang="0">
                    <a:pos x="474" y="2126"/>
                  </a:cxn>
                  <a:cxn ang="0">
                    <a:pos x="0" y="0"/>
                  </a:cxn>
                  <a:cxn ang="0">
                    <a:pos x="489" y="1416"/>
                  </a:cxn>
                  <a:cxn ang="0">
                    <a:pos x="534" y="1338"/>
                  </a:cxn>
                  <a:cxn ang="0">
                    <a:pos x="585" y="1269"/>
                  </a:cxn>
                  <a:cxn ang="0">
                    <a:pos x="642" y="1209"/>
                  </a:cxn>
                  <a:cxn ang="0">
                    <a:pos x="704" y="1156"/>
                  </a:cxn>
                  <a:cxn ang="0">
                    <a:pos x="771" y="1111"/>
                  </a:cxn>
                  <a:cxn ang="0">
                    <a:pos x="843" y="1073"/>
                  </a:cxn>
                  <a:cxn ang="0">
                    <a:pos x="921" y="1043"/>
                  </a:cxn>
                  <a:cxn ang="0">
                    <a:pos x="1003" y="1022"/>
                  </a:cxn>
                  <a:cxn ang="0">
                    <a:pos x="1088" y="1008"/>
                  </a:cxn>
                  <a:cxn ang="0">
                    <a:pos x="1179" y="1002"/>
                  </a:cxn>
                  <a:cxn ang="0">
                    <a:pos x="1263" y="1002"/>
                  </a:cxn>
                  <a:cxn ang="0">
                    <a:pos x="1338" y="1008"/>
                  </a:cxn>
                  <a:cxn ang="0">
                    <a:pos x="1409" y="1018"/>
                  </a:cxn>
                  <a:cxn ang="0">
                    <a:pos x="1474" y="1033"/>
                  </a:cxn>
                  <a:cxn ang="0">
                    <a:pos x="1536" y="1054"/>
                  </a:cxn>
                  <a:cxn ang="0">
                    <a:pos x="1592" y="1079"/>
                  </a:cxn>
                  <a:cxn ang="0">
                    <a:pos x="1645" y="1108"/>
                  </a:cxn>
                  <a:cxn ang="0">
                    <a:pos x="1695" y="1140"/>
                  </a:cxn>
                  <a:cxn ang="0">
                    <a:pos x="1741" y="1176"/>
                  </a:cxn>
                  <a:cxn ang="0">
                    <a:pos x="1783" y="1217"/>
                  </a:cxn>
                  <a:cxn ang="0">
                    <a:pos x="1821" y="1260"/>
                  </a:cxn>
                  <a:cxn ang="0">
                    <a:pos x="1855" y="1306"/>
                  </a:cxn>
                  <a:cxn ang="0">
                    <a:pos x="1886" y="1357"/>
                  </a:cxn>
                  <a:cxn ang="0">
                    <a:pos x="1913" y="1411"/>
                  </a:cxn>
                  <a:cxn ang="0">
                    <a:pos x="1936" y="1469"/>
                  </a:cxn>
                  <a:cxn ang="0">
                    <a:pos x="1972" y="1592"/>
                  </a:cxn>
                  <a:cxn ang="0">
                    <a:pos x="1993" y="1726"/>
                  </a:cxn>
                  <a:cxn ang="0">
                    <a:pos x="2003" y="1871"/>
                  </a:cxn>
                  <a:cxn ang="0">
                    <a:pos x="1524" y="3422"/>
                  </a:cxn>
                </a:cxnLst>
                <a:rect l="0" t="0" r="r" b="b"/>
                <a:pathLst>
                  <a:path w="2004" h="3422">
                    <a:moveTo>
                      <a:pt x="1524" y="3422"/>
                    </a:moveTo>
                    <a:lnTo>
                      <a:pt x="1524" y="2022"/>
                    </a:lnTo>
                    <a:lnTo>
                      <a:pt x="1524" y="1989"/>
                    </a:lnTo>
                    <a:lnTo>
                      <a:pt x="1523" y="1958"/>
                    </a:lnTo>
                    <a:lnTo>
                      <a:pt x="1522" y="1927"/>
                    </a:lnTo>
                    <a:lnTo>
                      <a:pt x="1520" y="1897"/>
                    </a:lnTo>
                    <a:lnTo>
                      <a:pt x="1518" y="1866"/>
                    </a:lnTo>
                    <a:lnTo>
                      <a:pt x="1515" y="1836"/>
                    </a:lnTo>
                    <a:lnTo>
                      <a:pt x="1512" y="1806"/>
                    </a:lnTo>
                    <a:lnTo>
                      <a:pt x="1507" y="1777"/>
                    </a:lnTo>
                    <a:lnTo>
                      <a:pt x="1502" y="1749"/>
                    </a:lnTo>
                    <a:lnTo>
                      <a:pt x="1497" y="1720"/>
                    </a:lnTo>
                    <a:lnTo>
                      <a:pt x="1490" y="1694"/>
                    </a:lnTo>
                    <a:lnTo>
                      <a:pt x="1483" y="1667"/>
                    </a:lnTo>
                    <a:lnTo>
                      <a:pt x="1474" y="1642"/>
                    </a:lnTo>
                    <a:lnTo>
                      <a:pt x="1464" y="1617"/>
                    </a:lnTo>
                    <a:lnTo>
                      <a:pt x="1453" y="1594"/>
                    </a:lnTo>
                    <a:lnTo>
                      <a:pt x="1441" y="1570"/>
                    </a:lnTo>
                    <a:lnTo>
                      <a:pt x="1428" y="1549"/>
                    </a:lnTo>
                    <a:lnTo>
                      <a:pt x="1414" y="1528"/>
                    </a:lnTo>
                    <a:lnTo>
                      <a:pt x="1397" y="1508"/>
                    </a:lnTo>
                    <a:lnTo>
                      <a:pt x="1380" y="1489"/>
                    </a:lnTo>
                    <a:lnTo>
                      <a:pt x="1362" y="1472"/>
                    </a:lnTo>
                    <a:lnTo>
                      <a:pt x="1342" y="1455"/>
                    </a:lnTo>
                    <a:lnTo>
                      <a:pt x="1321" y="1440"/>
                    </a:lnTo>
                    <a:lnTo>
                      <a:pt x="1298" y="1426"/>
                    </a:lnTo>
                    <a:lnTo>
                      <a:pt x="1287" y="1420"/>
                    </a:lnTo>
                    <a:lnTo>
                      <a:pt x="1275" y="1413"/>
                    </a:lnTo>
                    <a:lnTo>
                      <a:pt x="1262" y="1407"/>
                    </a:lnTo>
                    <a:lnTo>
                      <a:pt x="1248" y="1402"/>
                    </a:lnTo>
                    <a:lnTo>
                      <a:pt x="1235" y="1397"/>
                    </a:lnTo>
                    <a:lnTo>
                      <a:pt x="1221" y="1393"/>
                    </a:lnTo>
                    <a:lnTo>
                      <a:pt x="1207" y="1389"/>
                    </a:lnTo>
                    <a:lnTo>
                      <a:pt x="1191" y="1385"/>
                    </a:lnTo>
                    <a:lnTo>
                      <a:pt x="1160" y="1379"/>
                    </a:lnTo>
                    <a:lnTo>
                      <a:pt x="1126" y="1375"/>
                    </a:lnTo>
                    <a:lnTo>
                      <a:pt x="1091" y="1372"/>
                    </a:lnTo>
                    <a:lnTo>
                      <a:pt x="1054" y="1372"/>
                    </a:lnTo>
                    <a:lnTo>
                      <a:pt x="1033" y="1372"/>
                    </a:lnTo>
                    <a:lnTo>
                      <a:pt x="1013" y="1373"/>
                    </a:lnTo>
                    <a:lnTo>
                      <a:pt x="993" y="1374"/>
                    </a:lnTo>
                    <a:lnTo>
                      <a:pt x="974" y="1376"/>
                    </a:lnTo>
                    <a:lnTo>
                      <a:pt x="956" y="1378"/>
                    </a:lnTo>
                    <a:lnTo>
                      <a:pt x="937" y="1381"/>
                    </a:lnTo>
                    <a:lnTo>
                      <a:pt x="919" y="1384"/>
                    </a:lnTo>
                    <a:lnTo>
                      <a:pt x="902" y="1388"/>
                    </a:lnTo>
                    <a:lnTo>
                      <a:pt x="885" y="1392"/>
                    </a:lnTo>
                    <a:lnTo>
                      <a:pt x="868" y="1397"/>
                    </a:lnTo>
                    <a:lnTo>
                      <a:pt x="853" y="1402"/>
                    </a:lnTo>
                    <a:lnTo>
                      <a:pt x="836" y="1408"/>
                    </a:lnTo>
                    <a:lnTo>
                      <a:pt x="821" y="1416"/>
                    </a:lnTo>
                    <a:lnTo>
                      <a:pt x="807" y="1423"/>
                    </a:lnTo>
                    <a:lnTo>
                      <a:pt x="792" y="1430"/>
                    </a:lnTo>
                    <a:lnTo>
                      <a:pt x="778" y="1438"/>
                    </a:lnTo>
                    <a:lnTo>
                      <a:pt x="752" y="1455"/>
                    </a:lnTo>
                    <a:lnTo>
                      <a:pt x="726" y="1474"/>
                    </a:lnTo>
                    <a:lnTo>
                      <a:pt x="702" y="1493"/>
                    </a:lnTo>
                    <a:lnTo>
                      <a:pt x="679" y="1514"/>
                    </a:lnTo>
                    <a:lnTo>
                      <a:pt x="658" y="1537"/>
                    </a:lnTo>
                    <a:lnTo>
                      <a:pt x="637" y="1560"/>
                    </a:lnTo>
                    <a:lnTo>
                      <a:pt x="618" y="1585"/>
                    </a:lnTo>
                    <a:lnTo>
                      <a:pt x="601" y="1611"/>
                    </a:lnTo>
                    <a:lnTo>
                      <a:pt x="583" y="1638"/>
                    </a:lnTo>
                    <a:lnTo>
                      <a:pt x="568" y="1666"/>
                    </a:lnTo>
                    <a:lnTo>
                      <a:pt x="554" y="1695"/>
                    </a:lnTo>
                    <a:lnTo>
                      <a:pt x="542" y="1725"/>
                    </a:lnTo>
                    <a:lnTo>
                      <a:pt x="530" y="1756"/>
                    </a:lnTo>
                    <a:lnTo>
                      <a:pt x="520" y="1788"/>
                    </a:lnTo>
                    <a:lnTo>
                      <a:pt x="511" y="1820"/>
                    </a:lnTo>
                    <a:lnTo>
                      <a:pt x="503" y="1853"/>
                    </a:lnTo>
                    <a:lnTo>
                      <a:pt x="497" y="1886"/>
                    </a:lnTo>
                    <a:lnTo>
                      <a:pt x="491" y="1921"/>
                    </a:lnTo>
                    <a:lnTo>
                      <a:pt x="485" y="1955"/>
                    </a:lnTo>
                    <a:lnTo>
                      <a:pt x="481" y="1989"/>
                    </a:lnTo>
                    <a:lnTo>
                      <a:pt x="478" y="2023"/>
                    </a:lnTo>
                    <a:lnTo>
                      <a:pt x="476" y="2058"/>
                    </a:lnTo>
                    <a:lnTo>
                      <a:pt x="475" y="2091"/>
                    </a:lnTo>
                    <a:lnTo>
                      <a:pt x="474" y="2126"/>
                    </a:lnTo>
                    <a:lnTo>
                      <a:pt x="474" y="3422"/>
                    </a:lnTo>
                    <a:lnTo>
                      <a:pt x="0" y="3422"/>
                    </a:lnTo>
                    <a:lnTo>
                      <a:pt x="0" y="0"/>
                    </a:lnTo>
                    <a:lnTo>
                      <a:pt x="474" y="0"/>
                    </a:lnTo>
                    <a:lnTo>
                      <a:pt x="474" y="1442"/>
                    </a:lnTo>
                    <a:lnTo>
                      <a:pt x="489" y="1416"/>
                    </a:lnTo>
                    <a:lnTo>
                      <a:pt x="503" y="1389"/>
                    </a:lnTo>
                    <a:lnTo>
                      <a:pt x="518" y="1362"/>
                    </a:lnTo>
                    <a:lnTo>
                      <a:pt x="534" y="1338"/>
                    </a:lnTo>
                    <a:lnTo>
                      <a:pt x="551" y="1315"/>
                    </a:lnTo>
                    <a:lnTo>
                      <a:pt x="567" y="1291"/>
                    </a:lnTo>
                    <a:lnTo>
                      <a:pt x="585" y="1269"/>
                    </a:lnTo>
                    <a:lnTo>
                      <a:pt x="604" y="1248"/>
                    </a:lnTo>
                    <a:lnTo>
                      <a:pt x="622" y="1228"/>
                    </a:lnTo>
                    <a:lnTo>
                      <a:pt x="642" y="1209"/>
                    </a:lnTo>
                    <a:lnTo>
                      <a:pt x="662" y="1189"/>
                    </a:lnTo>
                    <a:lnTo>
                      <a:pt x="682" y="1172"/>
                    </a:lnTo>
                    <a:lnTo>
                      <a:pt x="704" y="1156"/>
                    </a:lnTo>
                    <a:lnTo>
                      <a:pt x="725" y="1139"/>
                    </a:lnTo>
                    <a:lnTo>
                      <a:pt x="749" y="1124"/>
                    </a:lnTo>
                    <a:lnTo>
                      <a:pt x="771" y="1111"/>
                    </a:lnTo>
                    <a:lnTo>
                      <a:pt x="795" y="1097"/>
                    </a:lnTo>
                    <a:lnTo>
                      <a:pt x="819" y="1084"/>
                    </a:lnTo>
                    <a:lnTo>
                      <a:pt x="843" y="1073"/>
                    </a:lnTo>
                    <a:lnTo>
                      <a:pt x="869" y="1063"/>
                    </a:lnTo>
                    <a:lnTo>
                      <a:pt x="894" y="1053"/>
                    </a:lnTo>
                    <a:lnTo>
                      <a:pt x="921" y="1043"/>
                    </a:lnTo>
                    <a:lnTo>
                      <a:pt x="948" y="1035"/>
                    </a:lnTo>
                    <a:lnTo>
                      <a:pt x="975" y="1028"/>
                    </a:lnTo>
                    <a:lnTo>
                      <a:pt x="1003" y="1022"/>
                    </a:lnTo>
                    <a:lnTo>
                      <a:pt x="1031" y="1017"/>
                    </a:lnTo>
                    <a:lnTo>
                      <a:pt x="1060" y="1012"/>
                    </a:lnTo>
                    <a:lnTo>
                      <a:pt x="1088" y="1008"/>
                    </a:lnTo>
                    <a:lnTo>
                      <a:pt x="1119" y="1005"/>
                    </a:lnTo>
                    <a:lnTo>
                      <a:pt x="1148" y="1003"/>
                    </a:lnTo>
                    <a:lnTo>
                      <a:pt x="1179" y="1002"/>
                    </a:lnTo>
                    <a:lnTo>
                      <a:pt x="1211" y="1001"/>
                    </a:lnTo>
                    <a:lnTo>
                      <a:pt x="1237" y="1002"/>
                    </a:lnTo>
                    <a:lnTo>
                      <a:pt x="1263" y="1002"/>
                    </a:lnTo>
                    <a:lnTo>
                      <a:pt x="1288" y="1004"/>
                    </a:lnTo>
                    <a:lnTo>
                      <a:pt x="1314" y="1006"/>
                    </a:lnTo>
                    <a:lnTo>
                      <a:pt x="1338" y="1008"/>
                    </a:lnTo>
                    <a:lnTo>
                      <a:pt x="1362" y="1011"/>
                    </a:lnTo>
                    <a:lnTo>
                      <a:pt x="1385" y="1014"/>
                    </a:lnTo>
                    <a:lnTo>
                      <a:pt x="1409" y="1018"/>
                    </a:lnTo>
                    <a:lnTo>
                      <a:pt x="1431" y="1023"/>
                    </a:lnTo>
                    <a:lnTo>
                      <a:pt x="1452" y="1028"/>
                    </a:lnTo>
                    <a:lnTo>
                      <a:pt x="1474" y="1033"/>
                    </a:lnTo>
                    <a:lnTo>
                      <a:pt x="1495" y="1039"/>
                    </a:lnTo>
                    <a:lnTo>
                      <a:pt x="1516" y="1047"/>
                    </a:lnTo>
                    <a:lnTo>
                      <a:pt x="1536" y="1054"/>
                    </a:lnTo>
                    <a:lnTo>
                      <a:pt x="1555" y="1062"/>
                    </a:lnTo>
                    <a:lnTo>
                      <a:pt x="1574" y="1070"/>
                    </a:lnTo>
                    <a:lnTo>
                      <a:pt x="1592" y="1079"/>
                    </a:lnTo>
                    <a:lnTo>
                      <a:pt x="1611" y="1088"/>
                    </a:lnTo>
                    <a:lnTo>
                      <a:pt x="1628" y="1097"/>
                    </a:lnTo>
                    <a:lnTo>
                      <a:pt x="1645" y="1108"/>
                    </a:lnTo>
                    <a:lnTo>
                      <a:pt x="1663" y="1118"/>
                    </a:lnTo>
                    <a:lnTo>
                      <a:pt x="1679" y="1129"/>
                    </a:lnTo>
                    <a:lnTo>
                      <a:pt x="1695" y="1140"/>
                    </a:lnTo>
                    <a:lnTo>
                      <a:pt x="1710" y="1151"/>
                    </a:lnTo>
                    <a:lnTo>
                      <a:pt x="1726" y="1164"/>
                    </a:lnTo>
                    <a:lnTo>
                      <a:pt x="1741" y="1176"/>
                    </a:lnTo>
                    <a:lnTo>
                      <a:pt x="1755" y="1189"/>
                    </a:lnTo>
                    <a:lnTo>
                      <a:pt x="1769" y="1202"/>
                    </a:lnTo>
                    <a:lnTo>
                      <a:pt x="1783" y="1217"/>
                    </a:lnTo>
                    <a:lnTo>
                      <a:pt x="1796" y="1230"/>
                    </a:lnTo>
                    <a:lnTo>
                      <a:pt x="1808" y="1245"/>
                    </a:lnTo>
                    <a:lnTo>
                      <a:pt x="1821" y="1260"/>
                    </a:lnTo>
                    <a:lnTo>
                      <a:pt x="1833" y="1275"/>
                    </a:lnTo>
                    <a:lnTo>
                      <a:pt x="1844" y="1291"/>
                    </a:lnTo>
                    <a:lnTo>
                      <a:pt x="1855" y="1306"/>
                    </a:lnTo>
                    <a:lnTo>
                      <a:pt x="1867" y="1323"/>
                    </a:lnTo>
                    <a:lnTo>
                      <a:pt x="1877" y="1340"/>
                    </a:lnTo>
                    <a:lnTo>
                      <a:pt x="1886" y="1357"/>
                    </a:lnTo>
                    <a:lnTo>
                      <a:pt x="1896" y="1375"/>
                    </a:lnTo>
                    <a:lnTo>
                      <a:pt x="1904" y="1393"/>
                    </a:lnTo>
                    <a:lnTo>
                      <a:pt x="1913" y="1411"/>
                    </a:lnTo>
                    <a:lnTo>
                      <a:pt x="1922" y="1430"/>
                    </a:lnTo>
                    <a:lnTo>
                      <a:pt x="1929" y="1449"/>
                    </a:lnTo>
                    <a:lnTo>
                      <a:pt x="1936" y="1469"/>
                    </a:lnTo>
                    <a:lnTo>
                      <a:pt x="1949" y="1508"/>
                    </a:lnTo>
                    <a:lnTo>
                      <a:pt x="1961" y="1549"/>
                    </a:lnTo>
                    <a:lnTo>
                      <a:pt x="1972" y="1592"/>
                    </a:lnTo>
                    <a:lnTo>
                      <a:pt x="1980" y="1636"/>
                    </a:lnTo>
                    <a:lnTo>
                      <a:pt x="1987" y="1681"/>
                    </a:lnTo>
                    <a:lnTo>
                      <a:pt x="1993" y="1726"/>
                    </a:lnTo>
                    <a:lnTo>
                      <a:pt x="1998" y="1774"/>
                    </a:lnTo>
                    <a:lnTo>
                      <a:pt x="2001" y="1822"/>
                    </a:lnTo>
                    <a:lnTo>
                      <a:pt x="2003" y="1871"/>
                    </a:lnTo>
                    <a:lnTo>
                      <a:pt x="2004" y="1922"/>
                    </a:lnTo>
                    <a:lnTo>
                      <a:pt x="2004" y="3422"/>
                    </a:lnTo>
                    <a:lnTo>
                      <a:pt x="1524" y="3422"/>
                    </a:lnTo>
                  </a:path>
                </a:pathLst>
              </a:custGeom>
              <a:noFill/>
              <a:ln w="0">
                <a:solidFill>
                  <a:srgbClr val="FFFFFF"/>
                </a:solidFill>
                <a:prstDash val="solid"/>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sp>
            <p:nvSpPr>
              <p:cNvPr id="582" name="Freeform 19"/>
              <p:cNvSpPr>
                <a:spLocks/>
              </p:cNvSpPr>
              <p:nvPr/>
            </p:nvSpPr>
            <p:spPr bwMode="auto">
              <a:xfrm>
                <a:off x="-177800" y="1882775"/>
                <a:ext cx="117475" cy="246063"/>
              </a:xfrm>
              <a:custGeom>
                <a:avLst/>
                <a:gdLst/>
                <a:ahLst/>
                <a:cxnLst>
                  <a:cxn ang="0">
                    <a:pos x="1469" y="3023"/>
                  </a:cxn>
                  <a:cxn ang="0">
                    <a:pos x="1413" y="3041"/>
                  </a:cxn>
                  <a:cxn ang="0">
                    <a:pos x="1356" y="3056"/>
                  </a:cxn>
                  <a:cxn ang="0">
                    <a:pos x="1297" y="3068"/>
                  </a:cxn>
                  <a:cxn ang="0">
                    <a:pos x="1238" y="3078"/>
                  </a:cxn>
                  <a:cxn ang="0">
                    <a:pos x="1180" y="3086"/>
                  </a:cxn>
                  <a:cxn ang="0">
                    <a:pos x="1124" y="3091"/>
                  </a:cxn>
                  <a:cxn ang="0">
                    <a:pos x="1068" y="3095"/>
                  </a:cxn>
                  <a:cxn ang="0">
                    <a:pos x="1017" y="3095"/>
                  </a:cxn>
                  <a:cxn ang="0">
                    <a:pos x="971" y="3092"/>
                  </a:cxn>
                  <a:cxn ang="0">
                    <a:pos x="928" y="3089"/>
                  </a:cxn>
                  <a:cxn ang="0">
                    <a:pos x="887" y="3083"/>
                  </a:cxn>
                  <a:cxn ang="0">
                    <a:pos x="849" y="3075"/>
                  </a:cxn>
                  <a:cxn ang="0">
                    <a:pos x="813" y="3066"/>
                  </a:cxn>
                  <a:cxn ang="0">
                    <a:pos x="778" y="3054"/>
                  </a:cxn>
                  <a:cxn ang="0">
                    <a:pos x="747" y="3041"/>
                  </a:cxn>
                  <a:cxn ang="0">
                    <a:pos x="717" y="3025"/>
                  </a:cxn>
                  <a:cxn ang="0">
                    <a:pos x="688" y="3009"/>
                  </a:cxn>
                  <a:cxn ang="0">
                    <a:pos x="663" y="2991"/>
                  </a:cxn>
                  <a:cxn ang="0">
                    <a:pos x="638" y="2970"/>
                  </a:cxn>
                  <a:cxn ang="0">
                    <a:pos x="615" y="2949"/>
                  </a:cxn>
                  <a:cxn ang="0">
                    <a:pos x="594" y="2926"/>
                  </a:cxn>
                  <a:cxn ang="0">
                    <a:pos x="574" y="2902"/>
                  </a:cxn>
                  <a:cxn ang="0">
                    <a:pos x="557" y="2875"/>
                  </a:cxn>
                  <a:cxn ang="0">
                    <a:pos x="533" y="2835"/>
                  </a:cxn>
                  <a:cxn ang="0">
                    <a:pos x="506" y="2774"/>
                  </a:cxn>
                  <a:cxn ang="0">
                    <a:pos x="484" y="2710"/>
                  </a:cxn>
                  <a:cxn ang="0">
                    <a:pos x="467" y="2641"/>
                  </a:cxn>
                  <a:cxn ang="0">
                    <a:pos x="455" y="2566"/>
                  </a:cxn>
                  <a:cxn ang="0">
                    <a:pos x="447" y="2489"/>
                  </a:cxn>
                  <a:cxn ang="0">
                    <a:pos x="441" y="2409"/>
                  </a:cxn>
                  <a:cxn ang="0">
                    <a:pos x="438" y="2326"/>
                  </a:cxn>
                  <a:cxn ang="0">
                    <a:pos x="438" y="1011"/>
                  </a:cxn>
                  <a:cxn ang="0">
                    <a:pos x="0" y="670"/>
                  </a:cxn>
                  <a:cxn ang="0">
                    <a:pos x="438" y="157"/>
                  </a:cxn>
                  <a:cxn ang="0">
                    <a:pos x="917" y="670"/>
                  </a:cxn>
                  <a:cxn ang="0">
                    <a:pos x="1448" y="1011"/>
                  </a:cxn>
                  <a:cxn ang="0">
                    <a:pos x="917" y="2340"/>
                  </a:cxn>
                  <a:cxn ang="0">
                    <a:pos x="920" y="2415"/>
                  </a:cxn>
                  <a:cxn ang="0">
                    <a:pos x="929" y="2485"/>
                  </a:cxn>
                  <a:cxn ang="0">
                    <a:pos x="936" y="2519"/>
                  </a:cxn>
                  <a:cxn ang="0">
                    <a:pos x="945" y="2549"/>
                  </a:cxn>
                  <a:cxn ang="0">
                    <a:pos x="959" y="2579"/>
                  </a:cxn>
                  <a:cxn ang="0">
                    <a:pos x="974" y="2606"/>
                  </a:cxn>
                  <a:cxn ang="0">
                    <a:pos x="991" y="2631"/>
                  </a:cxn>
                  <a:cxn ang="0">
                    <a:pos x="1013" y="2653"/>
                  </a:cxn>
                  <a:cxn ang="0">
                    <a:pos x="1037" y="2673"/>
                  </a:cxn>
                  <a:cxn ang="0">
                    <a:pos x="1064" y="2689"/>
                  </a:cxn>
                  <a:cxn ang="0">
                    <a:pos x="1094" y="2703"/>
                  </a:cxn>
                  <a:cxn ang="0">
                    <a:pos x="1129" y="2712"/>
                  </a:cxn>
                  <a:cxn ang="0">
                    <a:pos x="1168" y="2718"/>
                  </a:cxn>
                  <a:cxn ang="0">
                    <a:pos x="1212" y="2719"/>
                  </a:cxn>
                  <a:cxn ang="0">
                    <a:pos x="1277" y="2716"/>
                  </a:cxn>
                  <a:cxn ang="0">
                    <a:pos x="1343" y="2706"/>
                  </a:cxn>
                  <a:cxn ang="0">
                    <a:pos x="1408" y="2688"/>
                  </a:cxn>
                  <a:cxn ang="0">
                    <a:pos x="1473" y="2663"/>
                  </a:cxn>
                </a:cxnLst>
                <a:rect l="0" t="0" r="r" b="b"/>
                <a:pathLst>
                  <a:path w="1496" h="3095">
                    <a:moveTo>
                      <a:pt x="1496" y="3014"/>
                    </a:moveTo>
                    <a:lnTo>
                      <a:pt x="1469" y="3023"/>
                    </a:lnTo>
                    <a:lnTo>
                      <a:pt x="1441" y="3032"/>
                    </a:lnTo>
                    <a:lnTo>
                      <a:pt x="1413" y="3041"/>
                    </a:lnTo>
                    <a:lnTo>
                      <a:pt x="1385" y="3048"/>
                    </a:lnTo>
                    <a:lnTo>
                      <a:pt x="1356" y="3056"/>
                    </a:lnTo>
                    <a:lnTo>
                      <a:pt x="1327" y="3062"/>
                    </a:lnTo>
                    <a:lnTo>
                      <a:pt x="1297" y="3068"/>
                    </a:lnTo>
                    <a:lnTo>
                      <a:pt x="1268" y="3073"/>
                    </a:lnTo>
                    <a:lnTo>
                      <a:pt x="1238" y="3078"/>
                    </a:lnTo>
                    <a:lnTo>
                      <a:pt x="1210" y="3083"/>
                    </a:lnTo>
                    <a:lnTo>
                      <a:pt x="1180" y="3086"/>
                    </a:lnTo>
                    <a:lnTo>
                      <a:pt x="1152" y="3089"/>
                    </a:lnTo>
                    <a:lnTo>
                      <a:pt x="1124" y="3091"/>
                    </a:lnTo>
                    <a:lnTo>
                      <a:pt x="1095" y="3094"/>
                    </a:lnTo>
                    <a:lnTo>
                      <a:pt x="1068" y="3095"/>
                    </a:lnTo>
                    <a:lnTo>
                      <a:pt x="1040" y="3095"/>
                    </a:lnTo>
                    <a:lnTo>
                      <a:pt x="1017" y="3095"/>
                    </a:lnTo>
                    <a:lnTo>
                      <a:pt x="993" y="3094"/>
                    </a:lnTo>
                    <a:lnTo>
                      <a:pt x="971" y="3092"/>
                    </a:lnTo>
                    <a:lnTo>
                      <a:pt x="950" y="3091"/>
                    </a:lnTo>
                    <a:lnTo>
                      <a:pt x="928" y="3089"/>
                    </a:lnTo>
                    <a:lnTo>
                      <a:pt x="908" y="3086"/>
                    </a:lnTo>
                    <a:lnTo>
                      <a:pt x="887" y="3083"/>
                    </a:lnTo>
                    <a:lnTo>
                      <a:pt x="868" y="3079"/>
                    </a:lnTo>
                    <a:lnTo>
                      <a:pt x="849" y="3075"/>
                    </a:lnTo>
                    <a:lnTo>
                      <a:pt x="830" y="3071"/>
                    </a:lnTo>
                    <a:lnTo>
                      <a:pt x="813" y="3066"/>
                    </a:lnTo>
                    <a:lnTo>
                      <a:pt x="796" y="3060"/>
                    </a:lnTo>
                    <a:lnTo>
                      <a:pt x="778" y="3054"/>
                    </a:lnTo>
                    <a:lnTo>
                      <a:pt x="762" y="3048"/>
                    </a:lnTo>
                    <a:lnTo>
                      <a:pt x="747" y="3041"/>
                    </a:lnTo>
                    <a:lnTo>
                      <a:pt x="731" y="3033"/>
                    </a:lnTo>
                    <a:lnTo>
                      <a:pt x="717" y="3025"/>
                    </a:lnTo>
                    <a:lnTo>
                      <a:pt x="703" y="3017"/>
                    </a:lnTo>
                    <a:lnTo>
                      <a:pt x="688" y="3009"/>
                    </a:lnTo>
                    <a:lnTo>
                      <a:pt x="675" y="3000"/>
                    </a:lnTo>
                    <a:lnTo>
                      <a:pt x="663" y="2991"/>
                    </a:lnTo>
                    <a:lnTo>
                      <a:pt x="650" y="2980"/>
                    </a:lnTo>
                    <a:lnTo>
                      <a:pt x="638" y="2970"/>
                    </a:lnTo>
                    <a:lnTo>
                      <a:pt x="626" y="2960"/>
                    </a:lnTo>
                    <a:lnTo>
                      <a:pt x="615" y="2949"/>
                    </a:lnTo>
                    <a:lnTo>
                      <a:pt x="605" y="2938"/>
                    </a:lnTo>
                    <a:lnTo>
                      <a:pt x="594" y="2926"/>
                    </a:lnTo>
                    <a:lnTo>
                      <a:pt x="584" y="2914"/>
                    </a:lnTo>
                    <a:lnTo>
                      <a:pt x="574" y="2902"/>
                    </a:lnTo>
                    <a:lnTo>
                      <a:pt x="565" y="2889"/>
                    </a:lnTo>
                    <a:lnTo>
                      <a:pt x="557" y="2875"/>
                    </a:lnTo>
                    <a:lnTo>
                      <a:pt x="549" y="2862"/>
                    </a:lnTo>
                    <a:lnTo>
                      <a:pt x="533" y="2835"/>
                    </a:lnTo>
                    <a:lnTo>
                      <a:pt x="519" y="2805"/>
                    </a:lnTo>
                    <a:lnTo>
                      <a:pt x="506" y="2774"/>
                    </a:lnTo>
                    <a:lnTo>
                      <a:pt x="495" y="2743"/>
                    </a:lnTo>
                    <a:lnTo>
                      <a:pt x="484" y="2710"/>
                    </a:lnTo>
                    <a:lnTo>
                      <a:pt x="475" y="2676"/>
                    </a:lnTo>
                    <a:lnTo>
                      <a:pt x="467" y="2641"/>
                    </a:lnTo>
                    <a:lnTo>
                      <a:pt x="461" y="2603"/>
                    </a:lnTo>
                    <a:lnTo>
                      <a:pt x="455" y="2566"/>
                    </a:lnTo>
                    <a:lnTo>
                      <a:pt x="451" y="2528"/>
                    </a:lnTo>
                    <a:lnTo>
                      <a:pt x="447" y="2489"/>
                    </a:lnTo>
                    <a:lnTo>
                      <a:pt x="443" y="2449"/>
                    </a:lnTo>
                    <a:lnTo>
                      <a:pt x="441" y="2409"/>
                    </a:lnTo>
                    <a:lnTo>
                      <a:pt x="439" y="2368"/>
                    </a:lnTo>
                    <a:lnTo>
                      <a:pt x="438" y="2326"/>
                    </a:lnTo>
                    <a:lnTo>
                      <a:pt x="438" y="2283"/>
                    </a:lnTo>
                    <a:lnTo>
                      <a:pt x="438" y="1011"/>
                    </a:lnTo>
                    <a:lnTo>
                      <a:pt x="0" y="1011"/>
                    </a:lnTo>
                    <a:lnTo>
                      <a:pt x="0" y="670"/>
                    </a:lnTo>
                    <a:lnTo>
                      <a:pt x="438" y="670"/>
                    </a:lnTo>
                    <a:lnTo>
                      <a:pt x="438" y="157"/>
                    </a:lnTo>
                    <a:lnTo>
                      <a:pt x="917" y="0"/>
                    </a:lnTo>
                    <a:lnTo>
                      <a:pt x="917" y="670"/>
                    </a:lnTo>
                    <a:lnTo>
                      <a:pt x="1448" y="670"/>
                    </a:lnTo>
                    <a:lnTo>
                      <a:pt x="1448" y="1011"/>
                    </a:lnTo>
                    <a:lnTo>
                      <a:pt x="917" y="1011"/>
                    </a:lnTo>
                    <a:lnTo>
                      <a:pt x="917" y="2340"/>
                    </a:lnTo>
                    <a:lnTo>
                      <a:pt x="918" y="2378"/>
                    </a:lnTo>
                    <a:lnTo>
                      <a:pt x="920" y="2415"/>
                    </a:lnTo>
                    <a:lnTo>
                      <a:pt x="923" y="2450"/>
                    </a:lnTo>
                    <a:lnTo>
                      <a:pt x="929" y="2485"/>
                    </a:lnTo>
                    <a:lnTo>
                      <a:pt x="932" y="2502"/>
                    </a:lnTo>
                    <a:lnTo>
                      <a:pt x="936" y="2519"/>
                    </a:lnTo>
                    <a:lnTo>
                      <a:pt x="940" y="2534"/>
                    </a:lnTo>
                    <a:lnTo>
                      <a:pt x="945" y="2549"/>
                    </a:lnTo>
                    <a:lnTo>
                      <a:pt x="952" y="2564"/>
                    </a:lnTo>
                    <a:lnTo>
                      <a:pt x="959" y="2579"/>
                    </a:lnTo>
                    <a:lnTo>
                      <a:pt x="966" y="2593"/>
                    </a:lnTo>
                    <a:lnTo>
                      <a:pt x="974" y="2606"/>
                    </a:lnTo>
                    <a:lnTo>
                      <a:pt x="982" y="2619"/>
                    </a:lnTo>
                    <a:lnTo>
                      <a:pt x="991" y="2631"/>
                    </a:lnTo>
                    <a:lnTo>
                      <a:pt x="1002" y="2642"/>
                    </a:lnTo>
                    <a:lnTo>
                      <a:pt x="1013" y="2653"/>
                    </a:lnTo>
                    <a:lnTo>
                      <a:pt x="1025" y="2663"/>
                    </a:lnTo>
                    <a:lnTo>
                      <a:pt x="1037" y="2673"/>
                    </a:lnTo>
                    <a:lnTo>
                      <a:pt x="1051" y="2681"/>
                    </a:lnTo>
                    <a:lnTo>
                      <a:pt x="1064" y="2689"/>
                    </a:lnTo>
                    <a:lnTo>
                      <a:pt x="1079" y="2696"/>
                    </a:lnTo>
                    <a:lnTo>
                      <a:pt x="1094" y="2703"/>
                    </a:lnTo>
                    <a:lnTo>
                      <a:pt x="1112" y="2708"/>
                    </a:lnTo>
                    <a:lnTo>
                      <a:pt x="1129" y="2712"/>
                    </a:lnTo>
                    <a:lnTo>
                      <a:pt x="1148" y="2715"/>
                    </a:lnTo>
                    <a:lnTo>
                      <a:pt x="1168" y="2718"/>
                    </a:lnTo>
                    <a:lnTo>
                      <a:pt x="1189" y="2719"/>
                    </a:lnTo>
                    <a:lnTo>
                      <a:pt x="1212" y="2719"/>
                    </a:lnTo>
                    <a:lnTo>
                      <a:pt x="1244" y="2719"/>
                    </a:lnTo>
                    <a:lnTo>
                      <a:pt x="1277" y="2716"/>
                    </a:lnTo>
                    <a:lnTo>
                      <a:pt x="1311" y="2712"/>
                    </a:lnTo>
                    <a:lnTo>
                      <a:pt x="1343" y="2706"/>
                    </a:lnTo>
                    <a:lnTo>
                      <a:pt x="1376" y="2698"/>
                    </a:lnTo>
                    <a:lnTo>
                      <a:pt x="1408" y="2688"/>
                    </a:lnTo>
                    <a:lnTo>
                      <a:pt x="1440" y="2677"/>
                    </a:lnTo>
                    <a:lnTo>
                      <a:pt x="1473" y="2663"/>
                    </a:lnTo>
                    <a:lnTo>
                      <a:pt x="1496" y="3014"/>
                    </a:lnTo>
                  </a:path>
                </a:pathLst>
              </a:custGeom>
              <a:noFill/>
              <a:ln w="0">
                <a:solidFill>
                  <a:srgbClr val="FFFFFF"/>
                </a:solidFill>
                <a:prstDash val="solid"/>
                <a:round/>
                <a:headEnd/>
                <a:tailEnd/>
              </a:ln>
            </p:spPr>
            <p:txBody>
              <a:bodyPr vert="horz" wrap="square" lIns="68562" tIns="34281" rIns="68562" bIns="34281" numCol="1" anchor="t" anchorCtr="0" compatLnSpc="1">
                <a:prstTxWarp prst="textNoShape">
                  <a:avLst/>
                </a:prstTxWarp>
              </a:bodyPr>
              <a:lstStyle/>
              <a:p>
                <a:pPr>
                  <a:buNone/>
                </a:pPr>
                <a:endParaRPr lang="zh-CN" altLang="en-US">
                  <a:solidFill>
                    <a:srgbClr val="000000"/>
                  </a:solidFill>
                </a:endParaRPr>
              </a:p>
            </p:txBody>
          </p:sp>
        </p:grpSp>
        <p:sp>
          <p:nvSpPr>
            <p:cNvPr id="613" name="Text Box 80"/>
            <p:cNvSpPr txBox="1">
              <a:spLocks noChangeArrowheads="1"/>
            </p:cNvSpPr>
            <p:nvPr/>
          </p:nvSpPr>
          <p:spPr bwMode="auto">
            <a:xfrm>
              <a:off x="5475757" y="2689813"/>
              <a:ext cx="1328669" cy="181564"/>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Conferencing</a:t>
              </a:r>
            </a:p>
          </p:txBody>
        </p:sp>
        <p:sp>
          <p:nvSpPr>
            <p:cNvPr id="614" name="Text Box 81"/>
            <p:cNvSpPr txBox="1">
              <a:spLocks noChangeArrowheads="1"/>
            </p:cNvSpPr>
            <p:nvPr/>
          </p:nvSpPr>
          <p:spPr bwMode="auto">
            <a:xfrm>
              <a:off x="2760266" y="2689813"/>
              <a:ext cx="1328669" cy="181564"/>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de-DE" altLang="zh-CN" sz="975" dirty="0">
                  <a:solidFill>
                    <a:srgbClr val="000000">
                      <a:lumMod val="75000"/>
                      <a:lumOff val="25000"/>
                    </a:srgbClr>
                  </a:solidFill>
                  <a:latin typeface="Arial" pitchFamily="34" charset="0"/>
                  <a:ea typeface="华文细黑"/>
                  <a:cs typeface="Arial" pitchFamily="34" charset="0"/>
                </a:rPr>
                <a:t>Telepresence</a:t>
              </a:r>
            </a:p>
          </p:txBody>
        </p:sp>
        <p:sp>
          <p:nvSpPr>
            <p:cNvPr id="615" name="Text Box 81"/>
            <p:cNvSpPr txBox="1">
              <a:spLocks noChangeArrowheads="1"/>
            </p:cNvSpPr>
            <p:nvPr/>
          </p:nvSpPr>
          <p:spPr bwMode="auto">
            <a:xfrm>
              <a:off x="6691135" y="2689813"/>
              <a:ext cx="1328669" cy="18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IVS</a:t>
              </a:r>
            </a:p>
          </p:txBody>
        </p:sp>
        <p:sp>
          <p:nvSpPr>
            <p:cNvPr id="616" name="Text Box 81"/>
            <p:cNvSpPr txBox="1">
              <a:spLocks noChangeArrowheads="1"/>
            </p:cNvSpPr>
            <p:nvPr/>
          </p:nvSpPr>
          <p:spPr bwMode="auto">
            <a:xfrm>
              <a:off x="4229985" y="2689813"/>
              <a:ext cx="1328669" cy="181564"/>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de-DE" altLang="zh-CN" sz="975" dirty="0">
                  <a:solidFill>
                    <a:srgbClr val="000000">
                      <a:lumMod val="75000"/>
                      <a:lumOff val="25000"/>
                    </a:srgbClr>
                  </a:solidFill>
                  <a:latin typeface="Arial" pitchFamily="34" charset="0"/>
                  <a:ea typeface="华文细黑"/>
                  <a:cs typeface="Arial" pitchFamily="34" charset="0"/>
                </a:rPr>
                <a:t>UC</a:t>
              </a:r>
            </a:p>
          </p:txBody>
        </p:sp>
        <p:sp>
          <p:nvSpPr>
            <p:cNvPr id="780" name="Text Box 81"/>
            <p:cNvSpPr txBox="1">
              <a:spLocks noChangeArrowheads="1"/>
            </p:cNvSpPr>
            <p:nvPr/>
          </p:nvSpPr>
          <p:spPr bwMode="auto">
            <a:xfrm>
              <a:off x="8043783" y="2689813"/>
              <a:ext cx="1328669" cy="18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Contact Center</a:t>
              </a:r>
            </a:p>
          </p:txBody>
        </p:sp>
        <p:cxnSp>
          <p:nvCxnSpPr>
            <p:cNvPr id="789" name="直接连接符 788"/>
            <p:cNvCxnSpPr/>
            <p:nvPr/>
          </p:nvCxnSpPr>
          <p:spPr bwMode="auto">
            <a:xfrm>
              <a:off x="3455300" y="1129370"/>
              <a:ext cx="0" cy="629920"/>
            </a:xfrm>
            <a:prstGeom prst="line">
              <a:avLst/>
            </a:prstGeom>
            <a:noFill/>
            <a:ln w="127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0" name="直接连接符 789"/>
            <p:cNvCxnSpPr/>
            <p:nvPr/>
          </p:nvCxnSpPr>
          <p:spPr bwMode="auto">
            <a:xfrm>
              <a:off x="6788647" y="1129370"/>
              <a:ext cx="0" cy="629920"/>
            </a:xfrm>
            <a:prstGeom prst="line">
              <a:avLst/>
            </a:prstGeom>
            <a:noFill/>
            <a:ln w="12700">
              <a:solidFill>
                <a:schemeClr val="bg1">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12" descr="F:\icon\ICON\1256546507664_zcool.com.cn\brickwall.png"/>
            <p:cNvPicPr>
              <a:picLocks noChangeAspect="1" noChangeArrowheads="1"/>
            </p:cNvPicPr>
            <p:nvPr/>
          </p:nvPicPr>
          <p:blipFill>
            <a:blip r:embed="rId3" cstate="print"/>
            <a:srcRect/>
            <a:stretch>
              <a:fillRect/>
            </a:stretch>
          </p:blipFill>
          <p:spPr bwMode="auto">
            <a:xfrm>
              <a:off x="10191118" y="3696725"/>
              <a:ext cx="1050120" cy="1050120"/>
            </a:xfrm>
            <a:prstGeom prst="rect">
              <a:avLst/>
            </a:prstGeom>
            <a:noFill/>
          </p:spPr>
        </p:pic>
        <p:pic>
          <p:nvPicPr>
            <p:cNvPr id="6" name="Picture 14" descr="F:\icon\ICON\1256546507664_zcool.com.cn\fire.png"/>
            <p:cNvPicPr>
              <a:picLocks noChangeAspect="1" noChangeArrowheads="1"/>
            </p:cNvPicPr>
            <p:nvPr/>
          </p:nvPicPr>
          <p:blipFill>
            <a:blip r:embed="rId4" cstate="print"/>
            <a:srcRect/>
            <a:stretch>
              <a:fillRect/>
            </a:stretch>
          </p:blipFill>
          <p:spPr bwMode="auto">
            <a:xfrm>
              <a:off x="10791314" y="4284176"/>
              <a:ext cx="461719" cy="461719"/>
            </a:xfrm>
            <a:prstGeom prst="rect">
              <a:avLst/>
            </a:prstGeom>
            <a:noFill/>
          </p:spPr>
        </p:pic>
        <p:pic>
          <p:nvPicPr>
            <p:cNvPr id="8" name="Picture 16" descr="E:\01 日常工作\18-PPT优化项目\2013\G1展厅SHOWCHASE\PNG\未标题-2.png"/>
            <p:cNvPicPr>
              <a:picLocks noChangeAspect="1" noChangeArrowheads="1"/>
            </p:cNvPicPr>
            <p:nvPr/>
          </p:nvPicPr>
          <p:blipFill>
            <a:blip r:embed="rId5" cstate="print"/>
            <a:srcRect/>
            <a:stretch>
              <a:fillRect/>
            </a:stretch>
          </p:blipFill>
          <p:spPr bwMode="auto">
            <a:xfrm>
              <a:off x="6886403" y="995729"/>
              <a:ext cx="1249595" cy="785520"/>
            </a:xfrm>
            <a:prstGeom prst="rect">
              <a:avLst/>
            </a:prstGeom>
            <a:noFill/>
          </p:spPr>
        </p:pic>
        <p:pic>
          <p:nvPicPr>
            <p:cNvPr id="273" name="Picture 9" descr="C:\Users\z00124665\Downloads\VCs-Angel-Investors.png"/>
            <p:cNvPicPr>
              <a:picLocks noChangeAspect="1" noChangeArrowheads="1"/>
            </p:cNvPicPr>
            <p:nvPr/>
          </p:nvPicPr>
          <p:blipFill>
            <a:blip r:embed="rId6" cstate="email"/>
            <a:srcRect/>
            <a:stretch>
              <a:fillRect/>
            </a:stretch>
          </p:blipFill>
          <p:spPr bwMode="auto">
            <a:xfrm>
              <a:off x="1219568" y="979102"/>
              <a:ext cx="807085" cy="807085"/>
            </a:xfrm>
            <a:prstGeom prst="rect">
              <a:avLst/>
            </a:prstGeom>
            <a:noFill/>
          </p:spPr>
        </p:pic>
        <p:grpSp>
          <p:nvGrpSpPr>
            <p:cNvPr id="7" name="组合 640"/>
            <p:cNvGrpSpPr/>
            <p:nvPr/>
          </p:nvGrpSpPr>
          <p:grpSpPr>
            <a:xfrm>
              <a:off x="684586" y="1244502"/>
              <a:ext cx="731749" cy="524949"/>
              <a:chOff x="839328" y="2991974"/>
              <a:chExt cx="1089223" cy="781397"/>
            </a:xfrm>
          </p:grpSpPr>
          <p:pic>
            <p:nvPicPr>
              <p:cNvPr id="275" name="Picture 8" descr="C:\Users\z00124665\Downloads\wifi.png"/>
              <p:cNvPicPr>
                <a:picLocks noChangeAspect="1" noChangeArrowheads="1"/>
              </p:cNvPicPr>
              <p:nvPr/>
            </p:nvPicPr>
            <p:blipFill>
              <a:blip r:embed="rId7" cstate="email"/>
              <a:srcRect/>
              <a:stretch>
                <a:fillRect/>
              </a:stretch>
            </p:blipFill>
            <p:spPr bwMode="auto">
              <a:xfrm rot="18549231">
                <a:off x="839328" y="3071789"/>
                <a:ext cx="444900" cy="444900"/>
              </a:xfrm>
              <a:prstGeom prst="rect">
                <a:avLst/>
              </a:prstGeom>
              <a:noFill/>
            </p:spPr>
          </p:pic>
          <p:pic>
            <p:nvPicPr>
              <p:cNvPr id="276" name="Picture 10" descr="C:\Users\z00124665\Downloads\side3.png"/>
              <p:cNvPicPr>
                <a:picLocks noChangeAspect="1" noChangeArrowheads="1"/>
              </p:cNvPicPr>
              <p:nvPr/>
            </p:nvPicPr>
            <p:blipFill>
              <a:blip r:embed="rId8" cstate="email"/>
              <a:srcRect/>
              <a:stretch>
                <a:fillRect/>
              </a:stretch>
            </p:blipFill>
            <p:spPr bwMode="auto">
              <a:xfrm>
                <a:off x="1147154" y="2991974"/>
                <a:ext cx="781397" cy="781397"/>
              </a:xfrm>
              <a:prstGeom prst="rect">
                <a:avLst/>
              </a:prstGeom>
              <a:noFill/>
            </p:spPr>
          </p:pic>
        </p:grpSp>
        <p:grpSp>
          <p:nvGrpSpPr>
            <p:cNvPr id="9" name="组合 280"/>
            <p:cNvGrpSpPr/>
            <p:nvPr/>
          </p:nvGrpSpPr>
          <p:grpSpPr>
            <a:xfrm>
              <a:off x="3550223" y="994045"/>
              <a:ext cx="1120252" cy="832949"/>
              <a:chOff x="3550223" y="1967793"/>
              <a:chExt cx="1120251" cy="832949"/>
            </a:xfrm>
          </p:grpSpPr>
          <p:pic>
            <p:nvPicPr>
              <p:cNvPr id="279" name="Picture 6" descr="E:\PNG图标分类大全\地球-地图\Internet55.png"/>
              <p:cNvPicPr>
                <a:picLocks noChangeAspect="1" noChangeArrowheads="1"/>
              </p:cNvPicPr>
              <p:nvPr/>
            </p:nvPicPr>
            <p:blipFill>
              <a:blip r:embed="rId9" cstate="print"/>
              <a:srcRect/>
              <a:stretch>
                <a:fillRect/>
              </a:stretch>
            </p:blipFill>
            <p:spPr bwMode="auto">
              <a:xfrm>
                <a:off x="3854130" y="1967793"/>
                <a:ext cx="816344" cy="816344"/>
              </a:xfrm>
              <a:prstGeom prst="rect">
                <a:avLst/>
              </a:prstGeom>
              <a:noFill/>
              <a:ln w="9525">
                <a:noFill/>
                <a:miter lim="800000"/>
                <a:headEnd/>
                <a:tailEnd/>
              </a:ln>
            </p:spPr>
          </p:pic>
          <p:pic>
            <p:nvPicPr>
              <p:cNvPr id="280" name="Picture 82" descr="C:\Users\z00124665\Downloads\PPT图片素材库\逼真物品图标png\无阴影（锐普论坛）\锐普论坛逼真物品套装图标 (65).png"/>
              <p:cNvPicPr>
                <a:picLocks noChangeAspect="1" noChangeArrowheads="1"/>
              </p:cNvPicPr>
              <p:nvPr/>
            </p:nvPicPr>
            <p:blipFill>
              <a:blip r:embed="rId10" cstate="print"/>
              <a:srcRect/>
              <a:stretch>
                <a:fillRect/>
              </a:stretch>
            </p:blipFill>
            <p:spPr bwMode="auto">
              <a:xfrm>
                <a:off x="3550223" y="2215063"/>
                <a:ext cx="585679" cy="585679"/>
              </a:xfrm>
              <a:prstGeom prst="rect">
                <a:avLst/>
              </a:prstGeom>
              <a:noFill/>
            </p:spPr>
          </p:pic>
        </p:grpSp>
        <p:sp>
          <p:nvSpPr>
            <p:cNvPr id="404" name="AutoShape 12"/>
            <p:cNvSpPr>
              <a:spLocks noChangeArrowheads="1"/>
            </p:cNvSpPr>
            <p:nvPr/>
          </p:nvSpPr>
          <p:spPr bwMode="auto">
            <a:xfrm>
              <a:off x="432430" y="3006644"/>
              <a:ext cx="2021816" cy="975940"/>
            </a:xfrm>
            <a:prstGeom prst="roundRect">
              <a:avLst>
                <a:gd name="adj" fmla="val 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36" name="AutoShape 12"/>
            <p:cNvSpPr>
              <a:spLocks noChangeArrowheads="1"/>
            </p:cNvSpPr>
            <p:nvPr/>
          </p:nvSpPr>
          <p:spPr bwMode="auto">
            <a:xfrm>
              <a:off x="2561508" y="3006644"/>
              <a:ext cx="7084835" cy="975940"/>
            </a:xfrm>
            <a:prstGeom prst="roundRect">
              <a:avLst>
                <a:gd name="adj" fmla="val 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37" name="TextBox 436"/>
            <p:cNvSpPr txBox="1"/>
            <p:nvPr/>
          </p:nvSpPr>
          <p:spPr>
            <a:xfrm>
              <a:off x="419209" y="3270034"/>
              <a:ext cx="1979625" cy="697841"/>
            </a:xfrm>
            <a:prstGeom prst="rect">
              <a:avLst/>
            </a:prstGeom>
            <a:noFill/>
          </p:spPr>
          <p:txBody>
            <a:bodyPr wrap="square" lIns="91402" tIns="45702" rIns="91402" bIns="45702" rtlCol="0">
              <a:spAutoFit/>
            </a:bodyPr>
            <a:lstStyle/>
            <a:p>
              <a:pPr algn="ctr">
                <a:buNone/>
              </a:pPr>
              <a:r>
                <a:rPr lang="ru-RU" altLang="zh-CN" sz="1125" dirty="0">
                  <a:solidFill>
                    <a:srgbClr val="FFFFFF"/>
                  </a:solidFill>
                  <a:ea typeface="微软雅黑" pitchFamily="34" charset="-122"/>
                </a:rPr>
                <a:t>Инфраструктура ЦОД</a:t>
              </a:r>
              <a:endParaRPr lang="zh-CN" altLang="en-US" sz="1125" dirty="0">
                <a:solidFill>
                  <a:srgbClr val="FFFFFF"/>
                </a:solidFill>
                <a:ea typeface="微软雅黑" pitchFamily="34" charset="-122"/>
              </a:endParaRPr>
            </a:p>
          </p:txBody>
        </p:sp>
        <p:sp>
          <p:nvSpPr>
            <p:cNvPr id="740" name="Text Box 77"/>
            <p:cNvSpPr txBox="1">
              <a:spLocks noChangeArrowheads="1"/>
            </p:cNvSpPr>
            <p:nvPr/>
          </p:nvSpPr>
          <p:spPr bwMode="auto">
            <a:xfrm>
              <a:off x="2731953" y="3701653"/>
              <a:ext cx="1328670" cy="181565"/>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de-DE" altLang="zh-CN" sz="975" dirty="0">
                  <a:solidFill>
                    <a:srgbClr val="000000">
                      <a:lumMod val="75000"/>
                      <a:lumOff val="25000"/>
                    </a:srgbClr>
                  </a:solidFill>
                  <a:latin typeface="Arial" pitchFamily="34" charset="0"/>
                  <a:ea typeface="华文细黑"/>
                  <a:cs typeface="Arial" pitchFamily="34" charset="0"/>
                </a:rPr>
                <a:t>Server</a:t>
              </a:r>
            </a:p>
          </p:txBody>
        </p:sp>
        <p:sp>
          <p:nvSpPr>
            <p:cNvPr id="747" name="Text Box 80"/>
            <p:cNvSpPr txBox="1">
              <a:spLocks noChangeArrowheads="1"/>
            </p:cNvSpPr>
            <p:nvPr/>
          </p:nvSpPr>
          <p:spPr bwMode="auto">
            <a:xfrm>
              <a:off x="4443280" y="3701653"/>
              <a:ext cx="1328670" cy="181565"/>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de-DE" altLang="zh-CN" sz="975" dirty="0">
                  <a:solidFill>
                    <a:srgbClr val="000000">
                      <a:lumMod val="75000"/>
                      <a:lumOff val="25000"/>
                    </a:srgbClr>
                  </a:solidFill>
                  <a:latin typeface="Arial" pitchFamily="34" charset="0"/>
                  <a:ea typeface="华文细黑"/>
                  <a:cs typeface="Arial" pitchFamily="34" charset="0"/>
                </a:rPr>
                <a:t>Storage</a:t>
              </a:r>
            </a:p>
          </p:txBody>
        </p:sp>
        <p:sp>
          <p:nvSpPr>
            <p:cNvPr id="771" name="TextBox 127"/>
            <p:cNvSpPr txBox="1"/>
            <p:nvPr/>
          </p:nvSpPr>
          <p:spPr>
            <a:xfrm>
              <a:off x="6010935" y="3701653"/>
              <a:ext cx="1768459" cy="181564"/>
            </a:xfrm>
            <a:prstGeom prst="rect">
              <a:avLst/>
            </a:prstGeom>
            <a:noFill/>
          </p:spPr>
          <p:txBody>
            <a:bodyPr wrap="square" lIns="0" tIns="0" rIns="0" bIns="0"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Cloud Computing</a:t>
              </a:r>
            </a:p>
          </p:txBody>
        </p:sp>
        <p:sp>
          <p:nvSpPr>
            <p:cNvPr id="776" name="TextBox 127"/>
            <p:cNvSpPr txBox="1"/>
            <p:nvPr/>
          </p:nvSpPr>
          <p:spPr>
            <a:xfrm>
              <a:off x="7819371" y="3701654"/>
              <a:ext cx="1576964" cy="129649"/>
            </a:xfrm>
            <a:prstGeom prst="rect">
              <a:avLst/>
            </a:prstGeom>
            <a:noFill/>
          </p:spPr>
          <p:txBody>
            <a:bodyPr wrap="square" lIns="0" tIns="0" rIns="0" bIns="0" rtlCol="0">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Networking Power</a:t>
              </a:r>
            </a:p>
          </p:txBody>
        </p:sp>
        <p:pic>
          <p:nvPicPr>
            <p:cNvPr id="1031" name="Picture 7" descr="C:\Users\z00124665\Desktop\Energy12241743.png"/>
            <p:cNvPicPr>
              <a:picLocks noChangeAspect="1" noChangeArrowheads="1"/>
            </p:cNvPicPr>
            <p:nvPr/>
          </p:nvPicPr>
          <p:blipFill>
            <a:blip r:embed="rId11" cstate="print"/>
            <a:srcRect/>
            <a:stretch>
              <a:fillRect/>
            </a:stretch>
          </p:blipFill>
          <p:spPr bwMode="auto">
            <a:xfrm>
              <a:off x="8335538" y="3139155"/>
              <a:ext cx="588057" cy="538913"/>
            </a:xfrm>
            <a:prstGeom prst="rect">
              <a:avLst/>
            </a:prstGeom>
            <a:noFill/>
          </p:spPr>
        </p:pic>
        <p:pic>
          <p:nvPicPr>
            <p:cNvPr id="1032" name="Picture 8" descr="C:\Users\z00124665\Desktop\IT12241723.png"/>
            <p:cNvPicPr>
              <a:picLocks noChangeAspect="1" noChangeArrowheads="1"/>
            </p:cNvPicPr>
            <p:nvPr/>
          </p:nvPicPr>
          <p:blipFill>
            <a:blip r:embed="rId12" cstate="print"/>
            <a:srcRect/>
            <a:stretch>
              <a:fillRect/>
            </a:stretch>
          </p:blipFill>
          <p:spPr bwMode="auto">
            <a:xfrm>
              <a:off x="4679233" y="3177735"/>
              <a:ext cx="937641" cy="500331"/>
            </a:xfrm>
            <a:prstGeom prst="rect">
              <a:avLst/>
            </a:prstGeom>
            <a:noFill/>
          </p:spPr>
        </p:pic>
        <p:pic>
          <p:nvPicPr>
            <p:cNvPr id="1033" name="Picture 9" descr="C:\Users\z00124665\Desktop\IT12241723.png"/>
            <p:cNvPicPr>
              <a:picLocks noChangeAspect="1" noChangeArrowheads="1"/>
            </p:cNvPicPr>
            <p:nvPr/>
          </p:nvPicPr>
          <p:blipFill>
            <a:blip r:embed="rId13" cstate="print"/>
            <a:srcRect l="11385" t="12532" r="13292"/>
            <a:stretch>
              <a:fillRect/>
            </a:stretch>
          </p:blipFill>
          <p:spPr bwMode="auto">
            <a:xfrm>
              <a:off x="2996874" y="3055058"/>
              <a:ext cx="812061" cy="623008"/>
            </a:xfrm>
            <a:prstGeom prst="rect">
              <a:avLst/>
            </a:prstGeom>
            <a:noFill/>
          </p:spPr>
        </p:pic>
        <p:pic>
          <p:nvPicPr>
            <p:cNvPr id="1043" name="Picture 19" descr="C:\Users\z00124665\Downloads\monitorCAO8EI44.png"/>
            <p:cNvPicPr>
              <a:picLocks noChangeAspect="1" noChangeArrowheads="1"/>
            </p:cNvPicPr>
            <p:nvPr/>
          </p:nvPicPr>
          <p:blipFill>
            <a:blip r:embed="rId14" cstate="print">
              <a:grayscl/>
            </a:blip>
            <a:srcRect/>
            <a:stretch>
              <a:fillRect/>
            </a:stretch>
          </p:blipFill>
          <p:spPr bwMode="auto">
            <a:xfrm>
              <a:off x="6491453" y="2941221"/>
              <a:ext cx="737039" cy="736847"/>
            </a:xfrm>
            <a:prstGeom prst="rect">
              <a:avLst/>
            </a:prstGeom>
            <a:noFill/>
          </p:spPr>
        </p:pic>
        <p:pic>
          <p:nvPicPr>
            <p:cNvPr id="1044" name="Picture 20" descr="F:\icon\007\app-icloud.png"/>
            <p:cNvPicPr>
              <a:picLocks noChangeAspect="1" noChangeArrowheads="1"/>
            </p:cNvPicPr>
            <p:nvPr/>
          </p:nvPicPr>
          <p:blipFill>
            <a:blip r:embed="rId15" cstate="print">
              <a:duotone>
                <a:schemeClr val="bg2">
                  <a:shade val="45000"/>
                  <a:satMod val="135000"/>
                </a:schemeClr>
                <a:prstClr val="white"/>
              </a:duotone>
            </a:blip>
            <a:srcRect/>
            <a:stretch>
              <a:fillRect/>
            </a:stretch>
          </p:blipFill>
          <p:spPr bwMode="auto">
            <a:xfrm>
              <a:off x="6602730" y="3060500"/>
              <a:ext cx="488364" cy="488364"/>
            </a:xfrm>
            <a:prstGeom prst="rect">
              <a:avLst/>
            </a:prstGeom>
            <a:noFill/>
          </p:spPr>
        </p:pic>
        <p:pic>
          <p:nvPicPr>
            <p:cNvPr id="285" name="Picture 1" descr="C:\Users\z00124665\Desktop\Img201107280066_H.png"/>
            <p:cNvPicPr>
              <a:picLocks noChangeAspect="1" noChangeArrowheads="1"/>
            </p:cNvPicPr>
            <p:nvPr/>
          </p:nvPicPr>
          <p:blipFill>
            <a:blip r:embed="rId16" cstate="print"/>
            <a:srcRect r="14029" b="21468"/>
            <a:stretch>
              <a:fillRect/>
            </a:stretch>
          </p:blipFill>
          <p:spPr bwMode="auto">
            <a:xfrm>
              <a:off x="6827986" y="2022670"/>
              <a:ext cx="993653" cy="618979"/>
            </a:xfrm>
            <a:prstGeom prst="rect">
              <a:avLst/>
            </a:prstGeom>
            <a:noFill/>
          </p:spPr>
        </p:pic>
        <p:pic>
          <p:nvPicPr>
            <p:cNvPr id="1045" name="Picture 21" descr="C:\Users\z00124665\Desktop\shutterstock_126683093.png"/>
            <p:cNvPicPr>
              <a:picLocks noChangeAspect="1" noChangeArrowheads="1"/>
            </p:cNvPicPr>
            <p:nvPr/>
          </p:nvPicPr>
          <p:blipFill>
            <a:blip r:embed="rId17" cstate="print"/>
            <a:srcRect/>
            <a:stretch>
              <a:fillRect/>
            </a:stretch>
          </p:blipFill>
          <p:spPr bwMode="auto">
            <a:xfrm>
              <a:off x="8112783" y="1897549"/>
              <a:ext cx="1143758" cy="763101"/>
            </a:xfrm>
            <a:prstGeom prst="rect">
              <a:avLst/>
            </a:prstGeom>
            <a:noFill/>
          </p:spPr>
        </p:pic>
        <p:sp>
          <p:nvSpPr>
            <p:cNvPr id="400" name="AutoShape 12"/>
            <p:cNvSpPr>
              <a:spLocks noChangeArrowheads="1"/>
            </p:cNvSpPr>
            <p:nvPr/>
          </p:nvSpPr>
          <p:spPr bwMode="auto">
            <a:xfrm>
              <a:off x="431916" y="4089807"/>
              <a:ext cx="2020671" cy="1113937"/>
            </a:xfrm>
            <a:prstGeom prst="roundRect">
              <a:avLst>
                <a:gd name="adj" fmla="val 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000000">
                    <a:lumMod val="75000"/>
                    <a:lumOff val="25000"/>
                  </a:srgbClr>
                </a:solidFill>
                <a:ea typeface="Arial Unicode MS" pitchFamily="34" charset="-122"/>
              </a:endParaRPr>
            </a:p>
          </p:txBody>
        </p:sp>
        <p:sp>
          <p:nvSpPr>
            <p:cNvPr id="434" name="AutoShape 12"/>
            <p:cNvSpPr>
              <a:spLocks noChangeArrowheads="1"/>
            </p:cNvSpPr>
            <p:nvPr/>
          </p:nvSpPr>
          <p:spPr bwMode="auto">
            <a:xfrm>
              <a:off x="2560990" y="4089807"/>
              <a:ext cx="7080823" cy="1113937"/>
            </a:xfrm>
            <a:prstGeom prst="roundRect">
              <a:avLst>
                <a:gd name="adj" fmla="val 0"/>
              </a:avLst>
            </a:prstGeom>
            <a:solidFill>
              <a:schemeClr val="bg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spPr>
          <p:txBody>
            <a:bodyPr lIns="68533" tIns="34266" rIns="68533" bIns="34266" anchor="ctr">
              <a:noAutofit/>
            </a:bodyPr>
            <a:lstStyle/>
            <a:p>
              <a:pPr algn="ctr" defTabSz="913681" fontAlgn="auto">
                <a:spcBef>
                  <a:spcPts val="0"/>
                </a:spcBef>
                <a:spcAft>
                  <a:spcPts val="0"/>
                </a:spcAft>
                <a:buNone/>
                <a:defRPr/>
              </a:pPr>
              <a:endParaRPr lang="zh-CN" altLang="en-US" kern="0" dirty="0">
                <a:solidFill>
                  <a:srgbClr val="C00000"/>
                </a:solidFill>
                <a:ea typeface="Arial Unicode MS" pitchFamily="34" charset="-122"/>
              </a:endParaRPr>
            </a:p>
          </p:txBody>
        </p:sp>
        <p:sp>
          <p:nvSpPr>
            <p:cNvPr id="442" name="TextBox 441"/>
            <p:cNvSpPr txBox="1"/>
            <p:nvPr/>
          </p:nvSpPr>
          <p:spPr>
            <a:xfrm>
              <a:off x="442475" y="4399854"/>
              <a:ext cx="2127829" cy="422355"/>
            </a:xfrm>
            <a:prstGeom prst="rect">
              <a:avLst/>
            </a:prstGeom>
            <a:noFill/>
          </p:spPr>
          <p:txBody>
            <a:bodyPr wrap="square" lIns="91402" tIns="45702" rIns="91402" bIns="45702" rtlCol="0">
              <a:spAutoFit/>
            </a:bodyPr>
            <a:lstStyle/>
            <a:p>
              <a:pPr>
                <a:buNone/>
              </a:pPr>
              <a:r>
                <a:rPr lang="ru-RU" altLang="zh-CN" sz="1125" dirty="0">
                  <a:solidFill>
                    <a:srgbClr val="FFFFFF"/>
                  </a:solidFill>
                  <a:ea typeface="微软雅黑" pitchFamily="34" charset="-122"/>
                </a:rPr>
                <a:t>Сетевые решения</a:t>
              </a:r>
              <a:endParaRPr lang="zh-CN" altLang="en-US" sz="1125" dirty="0">
                <a:solidFill>
                  <a:srgbClr val="FFFFFF"/>
                </a:solidFill>
                <a:ea typeface="微软雅黑" pitchFamily="34" charset="-122"/>
              </a:endParaRPr>
            </a:p>
          </p:txBody>
        </p:sp>
        <p:sp>
          <p:nvSpPr>
            <p:cNvPr id="772" name="TextBox 771"/>
            <p:cNvSpPr txBox="1"/>
            <p:nvPr/>
          </p:nvSpPr>
          <p:spPr>
            <a:xfrm>
              <a:off x="2822252" y="4889545"/>
              <a:ext cx="1388895" cy="385624"/>
            </a:xfrm>
            <a:prstGeom prst="rect">
              <a:avLst/>
            </a:prstGeom>
            <a:noFill/>
          </p:spPr>
          <p:txBody>
            <a:bodyPr wrap="square" lIns="91402" tIns="45702" rIns="91402" bIns="45702" rtlCol="0">
              <a:spAutoFit/>
            </a:bodyPr>
            <a:lstStyle/>
            <a:p>
              <a:pPr>
                <a:buNone/>
              </a:pPr>
              <a:r>
                <a:rPr lang="en-US" altLang="zh-CN" sz="975" dirty="0">
                  <a:solidFill>
                    <a:srgbClr val="000000">
                      <a:lumMod val="75000"/>
                      <a:lumOff val="25000"/>
                    </a:srgbClr>
                  </a:solidFill>
                </a:rPr>
                <a:t>DC Network</a:t>
              </a:r>
              <a:endParaRPr lang="zh-CN" altLang="en-US" sz="975" dirty="0">
                <a:solidFill>
                  <a:srgbClr val="000000">
                    <a:lumMod val="75000"/>
                    <a:lumOff val="25000"/>
                  </a:srgbClr>
                </a:solidFill>
              </a:endParaRPr>
            </a:p>
          </p:txBody>
        </p:sp>
        <p:sp>
          <p:nvSpPr>
            <p:cNvPr id="773" name="矩形 772"/>
            <p:cNvSpPr/>
            <p:nvPr/>
          </p:nvSpPr>
          <p:spPr>
            <a:xfrm>
              <a:off x="8190763" y="4878040"/>
              <a:ext cx="782794" cy="385624"/>
            </a:xfrm>
            <a:prstGeom prst="rect">
              <a:avLst/>
            </a:prstGeom>
          </p:spPr>
          <p:txBody>
            <a:bodyPr wrap="none" lIns="91402" tIns="45702" rIns="91402" bIns="45702">
              <a:spAutoFit/>
            </a:bodyPr>
            <a:lstStyle/>
            <a:p>
              <a:pPr>
                <a:buNone/>
              </a:pPr>
              <a:r>
                <a:rPr lang="en-US" altLang="zh-CN" sz="975" dirty="0">
                  <a:solidFill>
                    <a:srgbClr val="000000">
                      <a:lumMod val="75000"/>
                      <a:lumOff val="25000"/>
                    </a:srgbClr>
                  </a:solidFill>
                  <a:ea typeface="华文细黑"/>
                </a:rPr>
                <a:t>DWDM</a:t>
              </a:r>
            </a:p>
          </p:txBody>
        </p:sp>
        <p:sp>
          <p:nvSpPr>
            <p:cNvPr id="775" name="Text Box 77"/>
            <p:cNvSpPr txBox="1">
              <a:spLocks noChangeArrowheads="1"/>
            </p:cNvSpPr>
            <p:nvPr/>
          </p:nvSpPr>
          <p:spPr bwMode="auto">
            <a:xfrm>
              <a:off x="5859240" y="4889541"/>
              <a:ext cx="1898100" cy="354236"/>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cs typeface="Arial" pitchFamily="34" charset="0"/>
                </a:rPr>
                <a:t>Agile WAN</a:t>
              </a:r>
              <a:endParaRPr lang="de-DE" altLang="zh-CN" sz="975" dirty="0">
                <a:solidFill>
                  <a:srgbClr val="000000">
                    <a:lumMod val="75000"/>
                    <a:lumOff val="25000"/>
                  </a:srgbClr>
                </a:solidFill>
                <a:latin typeface="Arial" pitchFamily="34" charset="0"/>
                <a:cs typeface="Arial" pitchFamily="34" charset="0"/>
              </a:endParaRPr>
            </a:p>
          </p:txBody>
        </p:sp>
        <p:pic>
          <p:nvPicPr>
            <p:cNvPr id="1040" name="Picture 16" descr="C:\Users\z00124665\Desktop\Networking01151613.png"/>
            <p:cNvPicPr>
              <a:picLocks noChangeAspect="1" noChangeArrowheads="1"/>
            </p:cNvPicPr>
            <p:nvPr/>
          </p:nvPicPr>
          <p:blipFill>
            <a:blip r:embed="rId18" cstate="email"/>
            <a:srcRect/>
            <a:stretch>
              <a:fillRect/>
            </a:stretch>
          </p:blipFill>
          <p:spPr bwMode="auto">
            <a:xfrm>
              <a:off x="3063665" y="4270241"/>
              <a:ext cx="647869" cy="647700"/>
            </a:xfrm>
            <a:prstGeom prst="rect">
              <a:avLst/>
            </a:prstGeom>
            <a:noFill/>
          </p:spPr>
        </p:pic>
        <p:sp>
          <p:nvSpPr>
            <p:cNvPr id="85" name="Line 7"/>
            <p:cNvSpPr>
              <a:spLocks noChangeShapeType="1"/>
            </p:cNvSpPr>
            <p:nvPr/>
          </p:nvSpPr>
          <p:spPr bwMode="auto">
            <a:xfrm>
              <a:off x="6975982" y="5501917"/>
              <a:ext cx="25351" cy="0"/>
            </a:xfrm>
            <a:prstGeom prst="line">
              <a:avLst/>
            </a:prstGeom>
            <a:noFill/>
            <a:ln w="12700">
              <a:noFill/>
              <a:round/>
              <a:headEnd/>
              <a:tailEnd type="triangle" w="med" len="med"/>
            </a:ln>
          </p:spPr>
          <p:txBody>
            <a:bodyPr wrap="none" lIns="51408" tIns="25704" rIns="51408" bIns="25704" anchor="ctr"/>
            <a:lstStyle/>
            <a:p>
              <a:pPr>
                <a:buNone/>
              </a:pPr>
              <a:endParaRPr lang="zh-CN" altLang="en-US">
                <a:solidFill>
                  <a:srgbClr val="000000"/>
                </a:solidFill>
              </a:endParaRPr>
            </a:p>
          </p:txBody>
        </p:sp>
        <p:sp>
          <p:nvSpPr>
            <p:cNvPr id="97" name="Text Box 77"/>
            <p:cNvSpPr txBox="1">
              <a:spLocks noChangeArrowheads="1"/>
            </p:cNvSpPr>
            <p:nvPr/>
          </p:nvSpPr>
          <p:spPr bwMode="auto">
            <a:xfrm>
              <a:off x="4173934" y="4889541"/>
              <a:ext cx="1898100" cy="354236"/>
            </a:xfrm>
            <a:prstGeom prst="rect">
              <a:avLst/>
            </a:prstGeom>
            <a:noFill/>
            <a:ln w="9525">
              <a:noFill/>
              <a:miter lim="800000"/>
              <a:headEnd/>
              <a:tailEnd/>
            </a:ln>
          </p:spPr>
          <p:txBody>
            <a:bodyPr wrap="square" lIns="0" tIns="0" rIns="0" bIns="0" anchor="ctr">
              <a:no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buNone/>
              </a:pPr>
              <a:r>
                <a:rPr lang="en-US" altLang="zh-CN" sz="975" dirty="0">
                  <a:solidFill>
                    <a:srgbClr val="000000">
                      <a:lumMod val="75000"/>
                      <a:lumOff val="25000"/>
                    </a:srgbClr>
                  </a:solidFill>
                  <a:latin typeface="Arial" pitchFamily="34" charset="0"/>
                  <a:ea typeface="华文细黑"/>
                  <a:cs typeface="Arial" pitchFamily="34" charset="0"/>
                </a:rPr>
                <a:t>Agile Network</a:t>
              </a:r>
            </a:p>
          </p:txBody>
        </p:sp>
        <p:pic>
          <p:nvPicPr>
            <p:cNvPr id="98" name="Picture 2" descr="C:\Users\z53976\AppData\Local\Temp\Rar$DR03.854\S12708\IMG_3252大.png"/>
            <p:cNvPicPr>
              <a:picLocks noChangeAspect="1" noChangeArrowheads="1"/>
            </p:cNvPicPr>
            <p:nvPr/>
          </p:nvPicPr>
          <p:blipFill>
            <a:blip r:embed="rId19" cstate="print"/>
            <a:srcRect/>
            <a:stretch>
              <a:fillRect/>
            </a:stretch>
          </p:blipFill>
          <p:spPr bwMode="auto">
            <a:xfrm>
              <a:off x="4875791" y="4165403"/>
              <a:ext cx="551538" cy="768000"/>
            </a:xfrm>
            <a:prstGeom prst="rect">
              <a:avLst/>
            </a:prstGeom>
            <a:noFill/>
          </p:spPr>
        </p:pic>
        <p:pic>
          <p:nvPicPr>
            <p:cNvPr id="99" name="Picture 2" descr="C:\Users\z00124665\Downloads\HUAWEI TP1102 Photo\HUAWEI TP1102 Photo\HUAWEI TP1102 Product Photo\HUAWEI TP1102 Product Photo 1副本.png"/>
            <p:cNvPicPr>
              <a:picLocks noChangeAspect="1" noChangeArrowheads="1"/>
            </p:cNvPicPr>
            <p:nvPr/>
          </p:nvPicPr>
          <p:blipFill>
            <a:blip r:embed="rId20" cstate="email"/>
            <a:srcRect/>
            <a:stretch>
              <a:fillRect/>
            </a:stretch>
          </p:blipFill>
          <p:spPr bwMode="auto">
            <a:xfrm>
              <a:off x="5819112" y="2023906"/>
              <a:ext cx="581691" cy="654101"/>
            </a:xfrm>
            <a:prstGeom prst="rect">
              <a:avLst/>
            </a:prstGeom>
            <a:noFill/>
          </p:spPr>
        </p:pic>
        <p:pic>
          <p:nvPicPr>
            <p:cNvPr id="100" name="Picture 3" descr="E:\工作站\2012\IP phone\7910-7950\79系列效果-video推广\IPP7900最终效果9.22\7910-1.png"/>
            <p:cNvPicPr>
              <a:picLocks noChangeAspect="1" noChangeArrowheads="1"/>
            </p:cNvPicPr>
            <p:nvPr/>
          </p:nvPicPr>
          <p:blipFill>
            <a:blip r:embed="rId21" cstate="print"/>
            <a:srcRect l="15660" t="14034" r="25478" b="11786"/>
            <a:stretch>
              <a:fillRect/>
            </a:stretch>
          </p:blipFill>
          <p:spPr bwMode="auto">
            <a:xfrm>
              <a:off x="4342927" y="2048125"/>
              <a:ext cx="987068" cy="670112"/>
            </a:xfrm>
            <a:prstGeom prst="rect">
              <a:avLst/>
            </a:prstGeom>
            <a:noFill/>
          </p:spPr>
        </p:pic>
        <p:pic>
          <p:nvPicPr>
            <p:cNvPr id="101" name="图片 100" descr="正面图.png"/>
            <p:cNvPicPr>
              <a:picLocks noChangeAspect="1"/>
            </p:cNvPicPr>
            <p:nvPr/>
          </p:nvPicPr>
          <p:blipFill>
            <a:blip r:embed="rId22" cstate="print">
              <a:clrChange>
                <a:clrFrom>
                  <a:srgbClr val="FFFFFF"/>
                </a:clrFrom>
                <a:clrTo>
                  <a:srgbClr val="FFFFFF">
                    <a:alpha val="0"/>
                  </a:srgbClr>
                </a:clrTo>
              </a:clrChange>
            </a:blip>
            <a:srcRect l="434" t="16899" r="229" b="9515"/>
            <a:stretch>
              <a:fillRect/>
            </a:stretch>
          </p:blipFill>
          <p:spPr>
            <a:xfrm>
              <a:off x="2762641" y="2024678"/>
              <a:ext cx="1324600" cy="664053"/>
            </a:xfrm>
            <a:prstGeom prst="rect">
              <a:avLst/>
            </a:prstGeom>
            <a:noFill/>
            <a:ln>
              <a:noFill/>
            </a:ln>
          </p:spPr>
        </p:pic>
      </p:grpSp>
      <p:pic>
        <p:nvPicPr>
          <p:cNvPr id="127" name="Picture 126" descr="\\info-server\10_PhotoLib\01-Network\03-Enterprise Network\03-AR\14-AR2220-AC\02-Processed images\08-Rear_looking down.jpg"/>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4589408" y="3933514"/>
            <a:ext cx="546285" cy="109579"/>
          </a:xfrm>
          <a:prstGeom prst="rect">
            <a:avLst/>
          </a:prstGeom>
          <a:noFill/>
          <a:effectLst>
            <a:outerShdw blurRad="50800" dist="38100" dir="2700000" algn="tl" rotWithShape="0">
              <a:prstClr val="black">
                <a:alpha val="40000"/>
              </a:prstClr>
            </a:outerShdw>
          </a:effectLst>
        </p:spPr>
      </p:pic>
      <p:pic>
        <p:nvPicPr>
          <p:cNvPr id="128" name="Picture 6" descr="C:\Users\f00207940.CHINA\Pictures\产品图片\Router\NE40E V600R003C00 photos  V2.0_20111009\Chassis\NE40E-X8.jpg"/>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5176861" y="3718056"/>
            <a:ext cx="333692" cy="453937"/>
          </a:xfrm>
          <a:prstGeom prst="rect">
            <a:avLst/>
          </a:prstGeom>
          <a:noFill/>
          <a:effectLst>
            <a:outerShdw blurRad="50800" dist="38100" dir="2700000" algn="tl" rotWithShape="0">
              <a:prstClr val="black">
                <a:alpha val="40000"/>
              </a:prstClr>
            </a:outerShdw>
          </a:effectLst>
        </p:spPr>
      </p:pic>
      <p:pic>
        <p:nvPicPr>
          <p:cNvPr id="129" name="Picture 32" descr="C:\Users\f00207940.CHINA\Pictures\产品图片\WDM&amp;OTN\OSN 8800 T16.jpg"/>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6248099" y="3820403"/>
            <a:ext cx="198845" cy="186389"/>
          </a:xfrm>
          <a:prstGeom prst="rect">
            <a:avLst/>
          </a:prstGeom>
          <a:noFill/>
          <a:effectLst>
            <a:outerShdw blurRad="50800" dist="38100" dir="2700000" algn="tl" rotWithShape="0">
              <a:prstClr val="black">
                <a:alpha val="40000"/>
              </a:prstClr>
            </a:outerShdw>
          </a:effectLst>
        </p:spPr>
      </p:pic>
      <p:pic>
        <p:nvPicPr>
          <p:cNvPr id="130" name="Picture 33" descr="C:\Users\f00207940.CHINA\Pictures\产品图片\WDM&amp;OTN\OSN 8800 T32.jpg"/>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6381978" y="3795274"/>
            <a:ext cx="298267" cy="447485"/>
          </a:xfrm>
          <a:prstGeom prst="rect">
            <a:avLst/>
          </a:prstGeom>
          <a:noFill/>
          <a:effectLst>
            <a:outerShdw blurRad="50800" dist="38100" dir="2700000" algn="tl" rotWithShape="0">
              <a:prstClr val="black">
                <a:alpha val="40000"/>
              </a:prstClr>
            </a:outerShdw>
          </a:effectLst>
        </p:spPr>
      </p:pic>
      <p:pic>
        <p:nvPicPr>
          <p:cNvPr id="131" name="Picture 34" descr="C:\Users\f00207940.CHINA\Pictures\产品图片\WDM&amp;OTN\OSN 8800 T64.jpg"/>
          <p:cNvPicPr>
            <a:picLocks noChangeAspect="1" noChangeArrowheads="1"/>
          </p:cNvPicPr>
          <p:nvPr/>
        </p:nvPicPr>
        <p:blipFill>
          <a:blip r:embed="rId27" cstate="print">
            <a:clrChange>
              <a:clrFrom>
                <a:srgbClr val="FFFFFF"/>
              </a:clrFrom>
              <a:clrTo>
                <a:srgbClr val="FFFFFF">
                  <a:alpha val="0"/>
                </a:srgbClr>
              </a:clrTo>
            </a:clrChange>
          </a:blip>
          <a:srcRect/>
          <a:stretch>
            <a:fillRect/>
          </a:stretch>
        </p:blipFill>
        <p:spPr bwMode="auto">
          <a:xfrm>
            <a:off x="6248767" y="3942434"/>
            <a:ext cx="198845" cy="273204"/>
          </a:xfrm>
          <a:prstGeom prst="rect">
            <a:avLst/>
          </a:prstGeom>
          <a:noFill/>
          <a:effectLst>
            <a:outerShdw blurRad="50800" dist="38100" dir="2700000" algn="tl" rotWithShape="0">
              <a:prstClr val="black">
                <a:alpha val="40000"/>
              </a:prstClr>
            </a:outerShdw>
          </a:effectLst>
        </p:spPr>
      </p:pic>
      <p:sp>
        <p:nvSpPr>
          <p:cNvPr id="132" name="标题 1"/>
          <p:cNvSpPr txBox="1">
            <a:spLocks/>
          </p:cNvSpPr>
          <p:nvPr/>
        </p:nvSpPr>
        <p:spPr>
          <a:xfrm>
            <a:off x="266942" y="4789469"/>
            <a:ext cx="8611182" cy="369204"/>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a:buNone/>
            </a:pPr>
            <a:r>
              <a:rPr lang="ru-RU" altLang="zh-CN" sz="2399" b="0" dirty="0">
                <a:solidFill>
                  <a:schemeClr val="tx1">
                    <a:lumMod val="85000"/>
                    <a:lumOff val="15000"/>
                  </a:schemeClr>
                </a:solidFill>
                <a:latin typeface="Arial" pitchFamily="34" charset="0"/>
                <a:cs typeface="Arial" pitchFamily="34" charset="0"/>
                <a:sym typeface="Arial"/>
              </a:rPr>
              <a:t>Инфраструктурные решения при реализации проектов ГЧП</a:t>
            </a:r>
            <a:endParaRPr lang="en-US" altLang="zh-CN" sz="2399" b="0" dirty="0">
              <a:solidFill>
                <a:schemeClr val="tx1">
                  <a:lumMod val="85000"/>
                  <a:lumOff val="15000"/>
                </a:schemeClr>
              </a:solidFill>
              <a:latin typeface="Arial" pitchFamily="34" charset="0"/>
              <a:cs typeface="Arial" pitchFamily="34" charset="0"/>
            </a:endParaRPr>
          </a:p>
        </p:txBody>
      </p:sp>
      <p:sp>
        <p:nvSpPr>
          <p:cNvPr id="4" name="Title 3"/>
          <p:cNvSpPr>
            <a:spLocks noGrp="1"/>
          </p:cNvSpPr>
          <p:nvPr>
            <p:ph type="title"/>
          </p:nvPr>
        </p:nvSpPr>
        <p:spPr/>
        <p:txBody>
          <a:bodyPr/>
          <a:lstStyle/>
          <a:p>
            <a:r>
              <a:rPr lang="ru-RU" altLang="zh-CN" sz="3200" dirty="0">
                <a:solidFill>
                  <a:schemeClr val="tx1">
                    <a:lumMod val="85000"/>
                    <a:lumOff val="15000"/>
                  </a:schemeClr>
                </a:solidFill>
                <a:latin typeface="Arial" pitchFamily="34" charset="0"/>
                <a:cs typeface="Arial" pitchFamily="34" charset="0"/>
                <a:sym typeface="Arial"/>
              </a:rPr>
              <a:t>Решения </a:t>
            </a:r>
            <a:r>
              <a:rPr lang="en-US" altLang="zh-CN" sz="3200" dirty="0">
                <a:solidFill>
                  <a:schemeClr val="tx1">
                    <a:lumMod val="85000"/>
                    <a:lumOff val="15000"/>
                  </a:schemeClr>
                </a:solidFill>
                <a:latin typeface="Arial" pitchFamily="34" charset="0"/>
                <a:cs typeface="Arial" pitchFamily="34" charset="0"/>
                <a:sym typeface="Arial"/>
              </a:rPr>
              <a:t>Huawei Enterprise</a:t>
            </a:r>
            <a:r>
              <a:rPr lang="ru-RU" altLang="zh-CN" sz="3200" dirty="0">
                <a:solidFill>
                  <a:schemeClr val="tx1">
                    <a:lumMod val="85000"/>
                    <a:lumOff val="15000"/>
                  </a:schemeClr>
                </a:solidFill>
                <a:latin typeface="Arial" pitchFamily="34" charset="0"/>
                <a:cs typeface="Arial" pitchFamily="34" charset="0"/>
                <a:sym typeface="Arial"/>
              </a:rPr>
              <a:t> можно рассматривать как </a:t>
            </a:r>
            <a:r>
              <a:rPr lang="ru-RU" altLang="zh-CN" sz="3200" dirty="0" smtClean="0">
                <a:solidFill>
                  <a:schemeClr val="tx1">
                    <a:lumMod val="85000"/>
                    <a:lumOff val="15000"/>
                  </a:schemeClr>
                </a:solidFill>
                <a:latin typeface="Arial" pitchFamily="34" charset="0"/>
                <a:cs typeface="Arial" pitchFamily="34" charset="0"/>
                <a:sym typeface="Arial"/>
              </a:rPr>
              <a:t>…</a:t>
            </a:r>
            <a:endParaRPr lang="en-US" dirty="0"/>
          </a:p>
        </p:txBody>
      </p:sp>
    </p:spTree>
    <p:extLst>
      <p:ext uri="{BB962C8B-B14F-4D97-AF65-F5344CB8AC3E}">
        <p14:creationId xmlns:p14="http://schemas.microsoft.com/office/powerpoint/2010/main" val="353220922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6"/>
          <p:cNvPicPr>
            <a:picLocks noChangeAspect="1" noChangeArrowheads="1"/>
          </p:cNvPicPr>
          <p:nvPr/>
        </p:nvPicPr>
        <p:blipFill>
          <a:blip r:embed="rId3" cstate="print"/>
          <a:srcRect/>
          <a:stretch>
            <a:fillRect/>
          </a:stretch>
        </p:blipFill>
        <p:spPr bwMode="auto">
          <a:xfrm>
            <a:off x="2412324" y="1755251"/>
            <a:ext cx="1740230" cy="1157325"/>
          </a:xfrm>
          <a:prstGeom prst="rect">
            <a:avLst/>
          </a:prstGeom>
          <a:noFill/>
          <a:ln w="9525">
            <a:noFill/>
            <a:miter lim="800000"/>
            <a:headEnd/>
            <a:tailEnd/>
          </a:ln>
        </p:spPr>
      </p:pic>
      <p:sp>
        <p:nvSpPr>
          <p:cNvPr id="40" name="右大括号 22"/>
          <p:cNvSpPr/>
          <p:nvPr/>
        </p:nvSpPr>
        <p:spPr bwMode="auto">
          <a:xfrm>
            <a:off x="6224153" y="2241177"/>
            <a:ext cx="507525" cy="2915565"/>
          </a:xfrm>
          <a:prstGeom prst="rightBrace">
            <a:avLst/>
          </a:prstGeom>
          <a:noFill/>
          <a:ln>
            <a:solidFill>
              <a:schemeClr val="bg2">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28"/>
            <a:endParaRPr lang="zh-CN" altLang="en-US" b="0">
              <a:ea typeface="宋体" charset="-122"/>
            </a:endParaRPr>
          </a:p>
        </p:txBody>
      </p:sp>
      <p:sp>
        <p:nvSpPr>
          <p:cNvPr id="41" name="爆炸形 1 23"/>
          <p:cNvSpPr/>
          <p:nvPr/>
        </p:nvSpPr>
        <p:spPr bwMode="auto">
          <a:xfrm>
            <a:off x="6623694" y="2727109"/>
            <a:ext cx="2358331" cy="1919501"/>
          </a:xfrm>
          <a:prstGeom prst="irregularSeal1">
            <a:avLst/>
          </a:prstGeom>
          <a:solidFill>
            <a:schemeClr val="accent2">
              <a:lumMod val="90000"/>
            </a:schemeClr>
          </a:solidFill>
          <a:ln>
            <a:solidFill>
              <a:schemeClr val="accent2">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28"/>
            <a:endParaRPr lang="zh-CN" altLang="en-US" b="0" dirty="0">
              <a:ea typeface="宋体" charset="-122"/>
            </a:endParaRPr>
          </a:p>
        </p:txBody>
      </p:sp>
      <p:sp>
        <p:nvSpPr>
          <p:cNvPr id="42" name="TextBox 41"/>
          <p:cNvSpPr txBox="1"/>
          <p:nvPr/>
        </p:nvSpPr>
        <p:spPr>
          <a:xfrm>
            <a:off x="6884481" y="3345845"/>
            <a:ext cx="1844901" cy="623221"/>
          </a:xfrm>
          <a:prstGeom prst="rect">
            <a:avLst/>
          </a:prstGeom>
          <a:noFill/>
        </p:spPr>
        <p:txBody>
          <a:bodyPr wrap="square" lIns="68552" tIns="34277" rIns="68552" bIns="34277" rtlCol="0">
            <a:spAutoFit/>
          </a:bodyPr>
          <a:lstStyle/>
          <a:p>
            <a:pPr algn="ctr">
              <a:buNone/>
            </a:pPr>
            <a:r>
              <a:rPr lang="ru-RU" altLang="zh-CN"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rPr>
              <a:t>Огромные возможности</a:t>
            </a:r>
            <a:endParaRPr lang="zh-CN" altLang="en-US"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pic>
        <p:nvPicPr>
          <p:cNvPr id="49" name="Picture 3" descr="C:\Users\m00177593\Desktop\235ed434bfa65b7cae4606589e0d3724.jpg"/>
          <p:cNvPicPr preferRelativeResize="0">
            <a:picLocks noChangeArrowheads="1"/>
          </p:cNvPicPr>
          <p:nvPr/>
        </p:nvPicPr>
        <p:blipFill>
          <a:blip r:embed="rId4" cstate="print"/>
          <a:srcRect/>
          <a:stretch>
            <a:fillRect/>
          </a:stretch>
        </p:blipFill>
        <p:spPr bwMode="auto">
          <a:xfrm>
            <a:off x="464148" y="1788159"/>
            <a:ext cx="1824753" cy="1058190"/>
          </a:xfrm>
          <a:prstGeom prst="rect">
            <a:avLst/>
          </a:prstGeom>
          <a:noFill/>
          <a:ln w="9525">
            <a:noFill/>
            <a:miter lim="800000"/>
            <a:headEnd/>
            <a:tailEnd/>
          </a:ln>
        </p:spPr>
      </p:pic>
      <p:pic>
        <p:nvPicPr>
          <p:cNvPr id="56" name="Picture 4" descr="E:\张许平工作文件\A项目\平安城市服务方案\设计文件\转可编辑PPT文件\5\bold1.png"/>
          <p:cNvPicPr>
            <a:picLocks noChangeAspect="1" noChangeArrowheads="1"/>
          </p:cNvPicPr>
          <p:nvPr/>
        </p:nvPicPr>
        <p:blipFill>
          <a:blip r:embed="rId5" cstate="print"/>
          <a:stretch>
            <a:fillRect/>
          </a:stretch>
        </p:blipFill>
        <p:spPr bwMode="auto">
          <a:xfrm>
            <a:off x="4036125" y="4427853"/>
            <a:ext cx="2290614" cy="1295807"/>
          </a:xfrm>
          <a:prstGeom prst="rect">
            <a:avLst/>
          </a:prstGeom>
        </p:spPr>
      </p:pic>
      <p:sp>
        <p:nvSpPr>
          <p:cNvPr id="59" name="TextBox 58"/>
          <p:cNvSpPr txBox="1"/>
          <p:nvPr/>
        </p:nvSpPr>
        <p:spPr>
          <a:xfrm>
            <a:off x="4429759" y="4787610"/>
            <a:ext cx="1896980" cy="419337"/>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Электронный дневник</a:t>
            </a:r>
          </a:p>
          <a:p>
            <a:pPr>
              <a:lnSpc>
                <a:spcPts val="1500"/>
              </a:lnSpc>
              <a:buNone/>
            </a:pPr>
            <a:r>
              <a:rPr lang="ru-RU" altLang="zh-CN" sz="1125" dirty="0">
                <a:solidFill>
                  <a:srgbClr val="4A4A4A"/>
                </a:solidFill>
                <a:latin typeface="Arial" pitchFamily="34" charset="0"/>
                <a:cs typeface="Arial" pitchFamily="34" charset="0"/>
              </a:rPr>
              <a:t>Электронный учебник</a:t>
            </a:r>
          </a:p>
        </p:txBody>
      </p:sp>
      <p:pic>
        <p:nvPicPr>
          <p:cNvPr id="60" name="Picture 4" descr="E:\张许平工作文件\A项目\平安城市服务方案\设计文件\转可编辑PPT文件\5\bold1.png"/>
          <p:cNvPicPr>
            <a:picLocks noChangeAspect="1" noChangeArrowheads="1"/>
          </p:cNvPicPr>
          <p:nvPr/>
        </p:nvPicPr>
        <p:blipFill>
          <a:blip r:embed="rId5" cstate="print"/>
          <a:stretch>
            <a:fillRect/>
          </a:stretch>
        </p:blipFill>
        <p:spPr bwMode="auto">
          <a:xfrm>
            <a:off x="4036125" y="1761891"/>
            <a:ext cx="2290614" cy="1295807"/>
          </a:xfrm>
          <a:prstGeom prst="rect">
            <a:avLst/>
          </a:prstGeom>
        </p:spPr>
      </p:pic>
      <p:sp>
        <p:nvSpPr>
          <p:cNvPr id="61" name="TextBox 60"/>
          <p:cNvSpPr txBox="1"/>
          <p:nvPr/>
        </p:nvSpPr>
        <p:spPr>
          <a:xfrm>
            <a:off x="4383028" y="1980578"/>
            <a:ext cx="1896980" cy="804058"/>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Предоставление </a:t>
            </a:r>
            <a:r>
              <a:rPr lang="ru-RU" altLang="zh-CN" sz="1125" dirty="0" err="1">
                <a:solidFill>
                  <a:srgbClr val="4A4A4A"/>
                </a:solidFill>
                <a:latin typeface="Arial" pitchFamily="34" charset="0"/>
                <a:cs typeface="Arial" pitchFamily="34" charset="0"/>
              </a:rPr>
              <a:t>контента</a:t>
            </a:r>
            <a:r>
              <a:rPr lang="ru-RU" altLang="zh-CN" sz="1125" dirty="0">
                <a:solidFill>
                  <a:srgbClr val="4A4A4A"/>
                </a:solidFill>
                <a:latin typeface="Arial" pitchFamily="34" charset="0"/>
                <a:cs typeface="Arial" pitchFamily="34" charset="0"/>
              </a:rPr>
              <a:t> и рекламных </a:t>
            </a:r>
            <a:r>
              <a:rPr lang="en-US" altLang="zh-CN" sz="1125" dirty="0">
                <a:solidFill>
                  <a:srgbClr val="4A4A4A"/>
                </a:solidFill>
                <a:latin typeface="Arial" pitchFamily="34" charset="0"/>
                <a:cs typeface="Arial" pitchFamily="34" charset="0"/>
              </a:rPr>
              <a:t>push </a:t>
            </a:r>
            <a:r>
              <a:rPr lang="ru-RU" altLang="zh-CN" sz="1125" dirty="0">
                <a:solidFill>
                  <a:srgbClr val="4A4A4A"/>
                </a:solidFill>
                <a:latin typeface="Arial" pitchFamily="34" charset="0"/>
                <a:cs typeface="Arial" pitchFamily="34" charset="0"/>
              </a:rPr>
              <a:t>уведомлений для целевой аудитории</a:t>
            </a:r>
          </a:p>
        </p:txBody>
      </p:sp>
      <p:pic>
        <p:nvPicPr>
          <p:cNvPr id="62" name="Picture 4" descr="E:\张许平工作文件\A项目\平安城市服务方案\设计文件\转可编辑PPT文件\5\bold1.png"/>
          <p:cNvPicPr>
            <a:picLocks noChangeAspect="1" noChangeArrowheads="1"/>
          </p:cNvPicPr>
          <p:nvPr/>
        </p:nvPicPr>
        <p:blipFill>
          <a:blip r:embed="rId5" cstate="print"/>
          <a:stretch>
            <a:fillRect/>
          </a:stretch>
        </p:blipFill>
        <p:spPr bwMode="auto">
          <a:xfrm>
            <a:off x="4036125" y="3132046"/>
            <a:ext cx="2290614" cy="1295807"/>
          </a:xfrm>
          <a:prstGeom prst="rect">
            <a:avLst/>
          </a:prstGeom>
        </p:spPr>
      </p:pic>
      <p:sp>
        <p:nvSpPr>
          <p:cNvPr id="63" name="TextBox 62"/>
          <p:cNvSpPr txBox="1"/>
          <p:nvPr/>
        </p:nvSpPr>
        <p:spPr>
          <a:xfrm>
            <a:off x="4383028" y="3440139"/>
            <a:ext cx="1896980" cy="611698"/>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Предоставление </a:t>
            </a:r>
            <a:r>
              <a:rPr lang="ru-RU" altLang="zh-CN" sz="1125" dirty="0" err="1">
                <a:solidFill>
                  <a:srgbClr val="4A4A4A"/>
                </a:solidFill>
                <a:latin typeface="Arial" pitchFamily="34" charset="0"/>
                <a:cs typeface="Arial" pitchFamily="34" charset="0"/>
              </a:rPr>
              <a:t>медийных</a:t>
            </a:r>
            <a:r>
              <a:rPr lang="ru-RU" altLang="zh-CN" sz="1125" dirty="0">
                <a:solidFill>
                  <a:srgbClr val="4A4A4A"/>
                </a:solidFill>
                <a:latin typeface="Arial" pitchFamily="34" charset="0"/>
                <a:cs typeface="Arial" pitchFamily="34" charset="0"/>
              </a:rPr>
              <a:t> площадей для рекламных компаний</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9991" y="4427853"/>
            <a:ext cx="1676010" cy="116928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875" y="4427850"/>
            <a:ext cx="1711315" cy="1175611"/>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236" y="3132044"/>
            <a:ext cx="1779443" cy="116453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1620" y="3018183"/>
            <a:ext cx="1571216" cy="1278398"/>
          </a:xfrm>
          <a:prstGeom prst="rect">
            <a:avLst/>
          </a:prstGeom>
        </p:spPr>
      </p:pic>
      <p:sp>
        <p:nvSpPr>
          <p:cNvPr id="7" name="Title 6"/>
          <p:cNvSpPr>
            <a:spLocks noGrp="1"/>
          </p:cNvSpPr>
          <p:nvPr>
            <p:ph type="title"/>
          </p:nvPr>
        </p:nvSpPr>
        <p:spPr/>
        <p:txBody>
          <a:bodyPr/>
          <a:lstStyle/>
          <a:p>
            <a:r>
              <a:rPr lang="ru-RU" altLang="zh-CN" sz="3200" kern="1200" dirty="0">
                <a:solidFill>
                  <a:schemeClr val="tx1">
                    <a:lumMod val="85000"/>
                    <a:lumOff val="15000"/>
                  </a:schemeClr>
                </a:solidFill>
                <a:latin typeface="Arial" panose="020B0604020202020204" pitchFamily="34" charset="0"/>
                <a:cs typeface="Arial" panose="020B0604020202020204" pitchFamily="34" charset="0"/>
              </a:rPr>
              <a:t>Примеры инфраструктурных решений для проектов </a:t>
            </a:r>
            <a:r>
              <a:rPr lang="ru-RU" altLang="zh-CN" sz="3200" kern="1200" dirty="0" smtClean="0">
                <a:solidFill>
                  <a:schemeClr val="tx1">
                    <a:lumMod val="85000"/>
                    <a:lumOff val="15000"/>
                  </a:schemeClr>
                </a:solidFill>
                <a:latin typeface="Arial" panose="020B0604020202020204" pitchFamily="34" charset="0"/>
                <a:cs typeface="Arial" panose="020B0604020202020204" pitchFamily="34" charset="0"/>
              </a:rPr>
              <a:t>ГЧП</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9114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右大括号 22"/>
          <p:cNvSpPr/>
          <p:nvPr/>
        </p:nvSpPr>
        <p:spPr bwMode="auto">
          <a:xfrm>
            <a:off x="6224153" y="2241177"/>
            <a:ext cx="507525" cy="2915565"/>
          </a:xfrm>
          <a:prstGeom prst="rightBrace">
            <a:avLst/>
          </a:prstGeom>
          <a:noFill/>
          <a:ln>
            <a:solidFill>
              <a:schemeClr val="bg2">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28"/>
            <a:endParaRPr lang="zh-CN" altLang="en-US" b="0">
              <a:ea typeface="宋体" charset="-122"/>
            </a:endParaRPr>
          </a:p>
        </p:txBody>
      </p:sp>
      <p:sp>
        <p:nvSpPr>
          <p:cNvPr id="41" name="爆炸形 1 23"/>
          <p:cNvSpPr/>
          <p:nvPr/>
        </p:nvSpPr>
        <p:spPr bwMode="auto">
          <a:xfrm>
            <a:off x="6623694" y="2727109"/>
            <a:ext cx="2358331" cy="1919501"/>
          </a:xfrm>
          <a:prstGeom prst="irregularSeal1">
            <a:avLst/>
          </a:prstGeom>
          <a:solidFill>
            <a:schemeClr val="accent2">
              <a:lumMod val="90000"/>
            </a:schemeClr>
          </a:solidFill>
          <a:ln>
            <a:solidFill>
              <a:schemeClr val="accent2">
                <a:lumMod val="75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62" tIns="34281" rIns="68562" bIns="34281" numCol="1" rtlCol="0" anchor="t" anchorCtr="0" compatLnSpc="1">
            <a:prstTxWarp prst="textNoShape">
              <a:avLst/>
            </a:prstTxWarp>
          </a:bodyPr>
          <a:lstStyle/>
          <a:p>
            <a:pPr defTabSz="685628"/>
            <a:endParaRPr lang="zh-CN" altLang="en-US" b="0" dirty="0">
              <a:ea typeface="宋体" charset="-122"/>
            </a:endParaRPr>
          </a:p>
        </p:txBody>
      </p:sp>
      <p:sp>
        <p:nvSpPr>
          <p:cNvPr id="42" name="TextBox 41"/>
          <p:cNvSpPr txBox="1"/>
          <p:nvPr/>
        </p:nvSpPr>
        <p:spPr>
          <a:xfrm>
            <a:off x="6884481" y="3345845"/>
            <a:ext cx="1844901" cy="623221"/>
          </a:xfrm>
          <a:prstGeom prst="rect">
            <a:avLst/>
          </a:prstGeom>
          <a:noFill/>
        </p:spPr>
        <p:txBody>
          <a:bodyPr wrap="square" lIns="68552" tIns="34277" rIns="68552" bIns="34277" rtlCol="0">
            <a:spAutoFit/>
          </a:bodyPr>
          <a:lstStyle/>
          <a:p>
            <a:pPr algn="ctr">
              <a:buNone/>
            </a:pPr>
            <a:r>
              <a:rPr lang="ru-RU" altLang="zh-CN"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rPr>
              <a:t>Огромные возможности</a:t>
            </a:r>
            <a:endParaRPr lang="zh-CN" altLang="en-US"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a typeface="微软雅黑" pitchFamily="34" charset="-122"/>
              <a:cs typeface="Arial" panose="020B0604020202020204" pitchFamily="34" charset="0"/>
            </a:endParaRPr>
          </a:p>
        </p:txBody>
      </p:sp>
      <p:pic>
        <p:nvPicPr>
          <p:cNvPr id="56" name="Picture 4" descr="E:\张许平工作文件\A项目\平安城市服务方案\设计文件\转可编辑PPT文件\5\bold1.png"/>
          <p:cNvPicPr>
            <a:picLocks noChangeAspect="1" noChangeArrowheads="1"/>
          </p:cNvPicPr>
          <p:nvPr/>
        </p:nvPicPr>
        <p:blipFill>
          <a:blip r:embed="rId3" cstate="print"/>
          <a:stretch>
            <a:fillRect/>
          </a:stretch>
        </p:blipFill>
        <p:spPr bwMode="auto">
          <a:xfrm>
            <a:off x="4036125" y="4427853"/>
            <a:ext cx="2290614" cy="1295807"/>
          </a:xfrm>
          <a:prstGeom prst="rect">
            <a:avLst/>
          </a:prstGeom>
        </p:spPr>
      </p:pic>
      <p:sp>
        <p:nvSpPr>
          <p:cNvPr id="59" name="TextBox 58"/>
          <p:cNvSpPr txBox="1"/>
          <p:nvPr/>
        </p:nvSpPr>
        <p:spPr>
          <a:xfrm>
            <a:off x="4429759" y="4787608"/>
            <a:ext cx="1896980" cy="419337"/>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Видеонаблюдение для частных хозяйств </a:t>
            </a:r>
          </a:p>
        </p:txBody>
      </p:sp>
      <p:pic>
        <p:nvPicPr>
          <p:cNvPr id="60" name="Picture 4" descr="E:\张许平工作文件\A项目\平安城市服务方案\设计文件\转可编辑PPT文件\5\bold1.png"/>
          <p:cNvPicPr>
            <a:picLocks noChangeAspect="1" noChangeArrowheads="1"/>
          </p:cNvPicPr>
          <p:nvPr/>
        </p:nvPicPr>
        <p:blipFill>
          <a:blip r:embed="rId3" cstate="print"/>
          <a:stretch>
            <a:fillRect/>
          </a:stretch>
        </p:blipFill>
        <p:spPr bwMode="auto">
          <a:xfrm>
            <a:off x="4036125" y="1761891"/>
            <a:ext cx="2290614" cy="1295807"/>
          </a:xfrm>
          <a:prstGeom prst="rect">
            <a:avLst/>
          </a:prstGeom>
        </p:spPr>
      </p:pic>
      <p:sp>
        <p:nvSpPr>
          <p:cNvPr id="61" name="TextBox 60"/>
          <p:cNvSpPr txBox="1"/>
          <p:nvPr/>
        </p:nvSpPr>
        <p:spPr>
          <a:xfrm>
            <a:off x="4383028" y="1980579"/>
            <a:ext cx="1896980" cy="419337"/>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Фото видео фиксация ПДД</a:t>
            </a:r>
          </a:p>
        </p:txBody>
      </p:sp>
      <p:pic>
        <p:nvPicPr>
          <p:cNvPr id="62" name="Picture 4" descr="E:\张许平工作文件\A项目\平安城市服务方案\设计文件\转可编辑PPT文件\5\bold1.png"/>
          <p:cNvPicPr>
            <a:picLocks noChangeAspect="1" noChangeArrowheads="1"/>
          </p:cNvPicPr>
          <p:nvPr/>
        </p:nvPicPr>
        <p:blipFill>
          <a:blip r:embed="rId3" cstate="print"/>
          <a:stretch>
            <a:fillRect/>
          </a:stretch>
        </p:blipFill>
        <p:spPr bwMode="auto">
          <a:xfrm>
            <a:off x="4036125" y="3132046"/>
            <a:ext cx="2290614" cy="1295807"/>
          </a:xfrm>
          <a:prstGeom prst="rect">
            <a:avLst/>
          </a:prstGeom>
        </p:spPr>
      </p:pic>
      <p:sp>
        <p:nvSpPr>
          <p:cNvPr id="63" name="TextBox 62"/>
          <p:cNvSpPr txBox="1"/>
          <p:nvPr/>
        </p:nvSpPr>
        <p:spPr>
          <a:xfrm>
            <a:off x="4429759" y="3303673"/>
            <a:ext cx="1896980" cy="804058"/>
          </a:xfrm>
          <a:prstGeom prst="rect">
            <a:avLst/>
          </a:prstGeom>
          <a:noFill/>
        </p:spPr>
        <p:txBody>
          <a:bodyPr wrap="square" lIns="34281" tIns="17141" rIns="34281" bIns="17141" rtlCol="0">
            <a:spAutoFit/>
          </a:bodyPr>
          <a:lstStyle/>
          <a:p>
            <a:pPr>
              <a:lnSpc>
                <a:spcPts val="1500"/>
              </a:lnSpc>
              <a:buNone/>
            </a:pPr>
            <a:r>
              <a:rPr lang="ru-RU" altLang="zh-CN" sz="1125" dirty="0">
                <a:solidFill>
                  <a:srgbClr val="4A4A4A"/>
                </a:solidFill>
                <a:latin typeface="Arial" pitchFamily="34" charset="0"/>
                <a:cs typeface="Arial" pitchFamily="34" charset="0"/>
              </a:rPr>
              <a:t>Реализация инфраструктуры для проектов Безопасный Город</a:t>
            </a:r>
          </a:p>
        </p:txBody>
      </p:sp>
      <p:pic>
        <p:nvPicPr>
          <p:cNvPr id="18" name="Picture 3"/>
          <p:cNvPicPr>
            <a:picLocks noChangeAspect="1" noChangeArrowheads="1"/>
          </p:cNvPicPr>
          <p:nvPr/>
        </p:nvPicPr>
        <p:blipFill>
          <a:blip r:embed="rId4" cstate="print"/>
          <a:srcRect/>
          <a:stretch>
            <a:fillRect/>
          </a:stretch>
        </p:blipFill>
        <p:spPr bwMode="auto">
          <a:xfrm>
            <a:off x="386329" y="1761892"/>
            <a:ext cx="1863664" cy="1137921"/>
          </a:xfrm>
          <a:prstGeom prst="rect">
            <a:avLst/>
          </a:prstGeom>
          <a:noFill/>
          <a:ln w="19050">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19" name="Picture 4"/>
          <p:cNvPicPr>
            <a:picLocks noChangeArrowheads="1"/>
          </p:cNvPicPr>
          <p:nvPr/>
        </p:nvPicPr>
        <p:blipFill>
          <a:blip r:embed="rId5" cstate="print"/>
          <a:srcRect/>
          <a:stretch>
            <a:fillRect/>
          </a:stretch>
        </p:blipFill>
        <p:spPr bwMode="auto">
          <a:xfrm>
            <a:off x="386329" y="3132047"/>
            <a:ext cx="1863664" cy="1078993"/>
          </a:xfrm>
          <a:prstGeom prst="rect">
            <a:avLst/>
          </a:prstGeom>
          <a:noFill/>
          <a:ln w="19050">
            <a:solidFill>
              <a:schemeClr val="bg1">
                <a:lumMod val="65000"/>
              </a:schemeClr>
            </a:solidFill>
            <a:miter lim="800000"/>
            <a:headEnd/>
            <a:tailEnd/>
          </a:ln>
          <a:effectLst>
            <a:outerShdw blurRad="50800" dist="38100" dir="2700000" algn="tl" rotWithShape="0">
              <a:prstClr val="black">
                <a:alpha val="40000"/>
              </a:prstClr>
            </a:outerShdw>
          </a:effectLst>
        </p:spPr>
      </p:pic>
      <p:pic>
        <p:nvPicPr>
          <p:cNvPr id="20" name="Picture 2" descr="http://biz-anatomy.ru/wp-content/uploads/2014/03/detskiysad.jpg"/>
          <p:cNvPicPr>
            <a:picLocks noChangeAspect="1" noChangeArrowheads="1"/>
          </p:cNvPicPr>
          <p:nvPr/>
        </p:nvPicPr>
        <p:blipFill>
          <a:blip r:embed="rId6" cstate="print"/>
          <a:srcRect/>
          <a:stretch>
            <a:fillRect/>
          </a:stretch>
        </p:blipFill>
        <p:spPr bwMode="auto">
          <a:xfrm>
            <a:off x="2296385" y="4427852"/>
            <a:ext cx="1881129" cy="1163613"/>
          </a:xfrm>
          <a:prstGeom prst="rect">
            <a:avLst/>
          </a:prstGeom>
          <a:noFill/>
        </p:spPr>
      </p:pic>
      <p:pic>
        <p:nvPicPr>
          <p:cNvPr id="21" name="Picture 4" descr="http://sweethotel.ru/img/razvlechenija/sweethotel_parking1_L.jpg"/>
          <p:cNvPicPr>
            <a:picLocks noChangeAspect="1" noChangeArrowheads="1"/>
          </p:cNvPicPr>
          <p:nvPr/>
        </p:nvPicPr>
        <p:blipFill>
          <a:blip r:embed="rId7" cstate="print"/>
          <a:srcRect/>
          <a:stretch>
            <a:fillRect/>
          </a:stretch>
        </p:blipFill>
        <p:spPr bwMode="auto">
          <a:xfrm>
            <a:off x="441619" y="4427852"/>
            <a:ext cx="1753089" cy="1163613"/>
          </a:xfrm>
          <a:prstGeom prst="rect">
            <a:avLst/>
          </a:prstGeom>
          <a:noFill/>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6769" y="1525990"/>
            <a:ext cx="2013459" cy="1609718"/>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13179" y="3149705"/>
            <a:ext cx="1576556" cy="1264151"/>
          </a:xfrm>
          <a:prstGeom prst="rect">
            <a:avLst/>
          </a:prstGeom>
        </p:spPr>
      </p:pic>
      <p:sp>
        <p:nvSpPr>
          <p:cNvPr id="4" name="Title 3"/>
          <p:cNvSpPr>
            <a:spLocks noGrp="1"/>
          </p:cNvSpPr>
          <p:nvPr>
            <p:ph type="title"/>
          </p:nvPr>
        </p:nvSpPr>
        <p:spPr/>
        <p:txBody>
          <a:bodyPr/>
          <a:lstStyle/>
          <a:p>
            <a:r>
              <a:rPr lang="ru-RU" altLang="zh-CN" sz="3200" dirty="0">
                <a:solidFill>
                  <a:schemeClr val="tx1">
                    <a:lumMod val="85000"/>
                    <a:lumOff val="15000"/>
                  </a:schemeClr>
                </a:solidFill>
                <a:latin typeface="Arial" panose="020B0604020202020204" pitchFamily="34" charset="0"/>
                <a:cs typeface="Arial" panose="020B0604020202020204" pitchFamily="34" charset="0"/>
              </a:rPr>
              <a:t>Примеры инфраструктурных решений для проектов ГЧП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322324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9804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3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a:themeElements>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3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3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3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3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3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3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3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3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3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16比9PPT模板</Template>
  <TotalTime>55609</TotalTime>
  <Words>577</Words>
  <Application>Microsoft Office PowerPoint</Application>
  <PresentationFormat>Экран (4:3)</PresentationFormat>
  <Paragraphs>101</Paragraphs>
  <Slides>7</Slides>
  <Notes>5</Notes>
  <HiddenSlides>0</HiddenSlides>
  <MMClips>0</MMClips>
  <ScaleCrop>false</ScaleCrop>
  <HeadingPairs>
    <vt:vector size="4" baseType="variant">
      <vt:variant>
        <vt:lpstr>Тема</vt:lpstr>
      </vt:variant>
      <vt:variant>
        <vt:i4>17</vt:i4>
      </vt:variant>
      <vt:variant>
        <vt:lpstr>Заголовки слайдов</vt:lpstr>
      </vt:variant>
      <vt:variant>
        <vt:i4>7</vt:i4>
      </vt:variant>
    </vt:vector>
  </HeadingPairs>
  <TitlesOfParts>
    <vt:vector size="24" baseType="lpstr">
      <vt:lpstr>11_主题1</vt:lpstr>
      <vt:lpstr>1_default</vt:lpstr>
      <vt:lpstr>华为VI主题16x9</vt:lpstr>
      <vt:lpstr>13_华为VI主题16x9</vt:lpstr>
      <vt:lpstr>7_default</vt:lpstr>
      <vt:lpstr>1_华为VI主题16x9</vt:lpstr>
      <vt:lpstr>12_主题1</vt:lpstr>
      <vt:lpstr>2_华为VI主题16x9</vt:lpstr>
      <vt:lpstr>14_华为VI主题16x9</vt:lpstr>
      <vt:lpstr>3_华为VI主题16x9</vt:lpstr>
      <vt:lpstr>9_主题1</vt:lpstr>
      <vt:lpstr>10_主题1</vt:lpstr>
      <vt:lpstr>13_主题1</vt:lpstr>
      <vt:lpstr>14_主题1</vt:lpstr>
      <vt:lpstr>封面01</vt:lpstr>
      <vt:lpstr>12_华为VI主题16x9</vt:lpstr>
      <vt:lpstr>15_主题1</vt:lpstr>
      <vt:lpstr>Презентация PowerPoint</vt:lpstr>
      <vt:lpstr>Agile Networks: Сетевое взаимодействие на основе SDN</vt:lpstr>
      <vt:lpstr>Миграция на SDN как сервис</vt:lpstr>
      <vt:lpstr>Решения Huawei Enterprise можно рассматривать как …</vt:lpstr>
      <vt:lpstr>Примеры инфраструктурных решений для проектов ГЧП</vt:lpstr>
      <vt:lpstr>Примеры инфраструктурных решений для проектов ГЧП </vt:lpstr>
      <vt:lpstr>Презентация PowerPoint</vt:lpstr>
    </vt:vector>
  </TitlesOfParts>
  <Company>Huawei Technologies Co.,Ltd.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Mobile World Congress 2011</dc:subject>
  <dc:creator>Jean Cai Zuanhua &amp; Sean Liu Qingliang</dc:creator>
  <cp:lastModifiedBy>user</cp:lastModifiedBy>
  <cp:revision>2025</cp:revision>
  <dcterms:created xsi:type="dcterms:W3CDTF">2009-12-22T06:27:04Z</dcterms:created>
  <dcterms:modified xsi:type="dcterms:W3CDTF">2016-02-09T15:12:31Z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(4)YcRymlXGkfcBWvfHLQV5+xQ4f8tAk7gk78KkjFVo/fxnf12o63q4qfhocvJSeiHNv3ZB9iFW_x000d_ yAYTg64rymyvALS5zu5WTPT6MaJ4KJm6AtBQXH6JFRrVbuZuny4NDOYLKeOm04si9Gl2txvg_x000d_ gdIIKKBpcjydmZS0g66YTecy1z7cS678VR/1j5+RmZFzFolnAr8RK5/XuhiVL7n9IKewOxP/_x000d_ XmnW6L/GI84/vnIBzn</vt:lpwstr>
  </property>
  <property fmtid="{D5CDD505-2E9C-101B-9397-08002B2CF9AE}" pid="3" name="_ms_pID_7253431">
    <vt:lpwstr>ms2/5EuukxPl8XRay1ARwKTDP+cVNNc4K+GcrCtloEatWDDCQMxSLM_x000d_ Txu9+l7OfI/t75nCAyJo7NDG3U/83mtCsHvBRcqeBJqVGvq1NylTpowBSeSCT82yy0pIYWcn_x000d_ rdfiVjmWxwr4/HW3zGqdDX3ccnUilRzHDszkOqHlO0qHF3rGWzoBzHNCknoqIfIfCmWHu0vD_x000d_ URHW8bqL716TPxV0PRfWD6+5b6li1kyC/SlD</vt:lpwstr>
  </property>
  <property fmtid="{D5CDD505-2E9C-101B-9397-08002B2CF9AE}" pid="4" name="_ms_pID_7253432">
    <vt:lpwstr>gd7Lv/oMoSkL/juvVj6t7ENpCzuc6fn0/du0_x000d_ ollqXOWfqfTRfOWMs1wxfURO3/DPm/OOaQlOeReBUVEb/jQoJZZrXXaUosONus270aSrPwTS_x000d_ LW6fc41glCaLzqg2p3b9N4FhvOvJxM5Y8edW+XLOWn6aLQHta37jZAZ8Bm9295zLZy7x1KqS_x000d_ 0MeKI3rRypcqH97FLTKQX0pvrcajE7KRx3eBjtaAZa8TAGXPpmJQUa</vt:lpwstr>
  </property>
  <property fmtid="{D5CDD505-2E9C-101B-9397-08002B2CF9AE}" pid="5" name="_ms_pID_7253433">
    <vt:lpwstr>oVjXmOhTJjEg14+vj3_x000d_ /imG/wluu5S7s1UMfbhHZj1kUn1VgI4T58oGhl59PC+E+BI59zg2apgg8Hzchp/sXqkMgXWd_x000d_ wFJGUIe3xBIiKlLJrg5ZTenldIxlPxwAkgZ2NHze+g/a5Aq8IkeFq8NebJmMkQ==</vt:lpwstr>
  </property>
  <property fmtid="{D5CDD505-2E9C-101B-9397-08002B2CF9AE}" pid="6" name="_new_ms_pID_72543">
    <vt:lpwstr>(3)6Gamk/bbrnsd5kL3VDlQeit0OKSojzg+x+qdAHS2WYG+SCWxsoOE1P6pQzQyALfM07SjZMgS
CMgokc1ItYceXIyLRBgQU05aNHksDwk9U5yAl+jJaf1vxzq50pgqRUAxv9u3x5wH04dhoS+L
EaqKl7GgRj0+eD1XY7A+XX6kIBa+KzXtXkwKbbOIvQTTz2Bdh0q37rtjMshdtqM3UfvyHwkk
Y1gq5b2kT23dqj6+ix</vt:lpwstr>
  </property>
  <property fmtid="{D5CDD505-2E9C-101B-9397-08002B2CF9AE}" pid="7" name="_new_ms_pID_725431">
    <vt:lpwstr>iF9gbDOR8DFKqYoOwadJf5bOrdmWkuOVDdZIIxbu5GNUcFCBWbQlVV
uuhUsVAwdHVYMOFKMSMQ2BkZjI5hCOODyKGl3/bg2vaJd8XkHiqlwKeuTlAYukW/WHqFDM3K
CJgoQgV5bfcJMZgZ7gapDGBwQkSWcvd+EKDBDH4rNczx6t8pE5fYpCX4rt2P3/az+0ib7Yxq
hL06QcpbDwcoN6IJSWuBeGn4NrRdUNG9N0Xc</vt:lpwstr>
  </property>
  <property fmtid="{D5CDD505-2E9C-101B-9397-08002B2CF9AE}" pid="8" name="_new_ms_pID_725432">
    <vt:lpwstr>0eGnOYGli0R72+V6Vq1yGqcUFnds7gAZvzdT
rpfJHWhiUuHg+wZT3Q/2VwYqI/EkXEcgqXlbrbDGGP2TWqDN7s/vEz/dUoQHglwewtkGy8bz
n/n04LPVRdAFMvntCqwUGUiIaO/Cs42AsmD+V1iBV+P0YpCOQ5VTs8JpAHlNzWdpCVDzkv0O
R3vJeS9vIKVOaq2cyNSK1ODblGSgAiCSvlc=</vt:lpwstr>
  </property>
  <property fmtid="{D5CDD505-2E9C-101B-9397-08002B2CF9AE}" pid="9" name="_new_ms_pID_725433">
    <vt:lpwstr>sJ</vt:lpwstr>
  </property>
  <property fmtid="{D5CDD505-2E9C-101B-9397-08002B2CF9AE}" pid="10" name="_readonly">
    <vt:lpwstr/>
  </property>
  <property fmtid="{D5CDD505-2E9C-101B-9397-08002B2CF9AE}" pid="11" name="_change">
    <vt:lpwstr/>
  </property>
  <property fmtid="{D5CDD505-2E9C-101B-9397-08002B2CF9AE}" pid="12" name="_full-control">
    <vt:lpwstr/>
  </property>
  <property fmtid="{D5CDD505-2E9C-101B-9397-08002B2CF9AE}" pid="13" name="sflag">
    <vt:lpwstr>1454308994</vt:lpwstr>
  </property>
</Properties>
</file>